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7" r:id="rId2"/>
    <p:sldId id="259" r:id="rId3"/>
    <p:sldId id="260" r:id="rId4"/>
    <p:sldId id="281" r:id="rId5"/>
    <p:sldId id="280" r:id="rId6"/>
    <p:sldId id="261" r:id="rId7"/>
    <p:sldId id="282" r:id="rId8"/>
    <p:sldId id="263" r:id="rId9"/>
    <p:sldId id="264" r:id="rId10"/>
    <p:sldId id="287" r:id="rId11"/>
    <p:sldId id="284" r:id="rId12"/>
    <p:sldId id="288" r:id="rId13"/>
    <p:sldId id="267" r:id="rId14"/>
    <p:sldId id="279" r:id="rId15"/>
    <p:sldId id="285" r:id="rId16"/>
    <p:sldId id="271" r:id="rId17"/>
    <p:sldId id="273" r:id="rId18"/>
    <p:sldId id="274" r:id="rId19"/>
    <p:sldId id="275" r:id="rId20"/>
    <p:sldId id="276"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9589"/>
    <a:srgbClr val="247269"/>
    <a:srgbClr val="3BB7A8"/>
    <a:srgbClr val="2F9185"/>
    <a:srgbClr val="34A2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13" autoAdjust="0"/>
    <p:restoredTop sz="94559" autoAdjust="0"/>
  </p:normalViewPr>
  <p:slideViewPr>
    <p:cSldViewPr snapToGrid="0" showGuides="1">
      <p:cViewPr varScale="1">
        <p:scale>
          <a:sx n="71" d="100"/>
          <a:sy n="71" d="100"/>
        </p:scale>
        <p:origin x="468" y="1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2018/11/23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extLst>
      <p:ext uri="{BB962C8B-B14F-4D97-AF65-F5344CB8AC3E}">
        <p14:creationId xmlns:p14="http://schemas.microsoft.com/office/powerpoint/2010/main" val="3014901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亮亮图文旗舰店</a:t>
            </a:r>
            <a:r>
              <a:rPr lang="en-US" altLang="zh-CN" dirty="0" smtClean="0"/>
              <a:t>https://liangliangtuwen.tmall.com</a:t>
            </a:r>
            <a:endParaRPr lang="en-US" altLang="zh-CN" dirty="0"/>
          </a:p>
        </p:txBody>
      </p:sp>
    </p:spTree>
    <p:extLst>
      <p:ext uri="{BB962C8B-B14F-4D97-AF65-F5344CB8AC3E}">
        <p14:creationId xmlns:p14="http://schemas.microsoft.com/office/powerpoint/2010/main" val="906580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23D48EA-59BB-4344-971F-683C2122EAB5}" type="datetimeFigureOut">
              <a:rPr lang="zh-CN" altLang="en-US" smtClean="0"/>
              <a:pPr/>
              <a:t>2018/11/23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480FF5-8216-40C8-BE9B-D7287F5820E9}"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23D48EA-59BB-4344-971F-683C2122EAB5}" type="datetimeFigureOut">
              <a:rPr lang="zh-CN" altLang="en-US" smtClean="0"/>
              <a:pPr/>
              <a:t>2018/11/23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480FF5-8216-40C8-BE9B-D7287F5820E9}"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23D48EA-59BB-4344-971F-683C2122EAB5}" type="datetimeFigureOut">
              <a:rPr lang="zh-CN" altLang="en-US" smtClean="0"/>
              <a:pPr/>
              <a:t>2018/11/23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480FF5-8216-40C8-BE9B-D7287F5820E9}"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23D48EA-59BB-4344-971F-683C2122EAB5}" type="datetimeFigureOut">
              <a:rPr lang="zh-CN" altLang="en-US" smtClean="0"/>
              <a:pPr/>
              <a:t>2018/11/23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480FF5-8216-40C8-BE9B-D7287F5820E9}"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23D48EA-59BB-4344-971F-683C2122EAB5}" type="datetimeFigureOut">
              <a:rPr lang="zh-CN" altLang="en-US" smtClean="0"/>
              <a:pPr/>
              <a:t>2018/11/23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480FF5-8216-40C8-BE9B-D7287F5820E9}"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23D48EA-59BB-4344-971F-683C2122EAB5}" type="datetimeFigureOut">
              <a:rPr lang="zh-CN" altLang="en-US" smtClean="0"/>
              <a:pPr/>
              <a:t>2018/11/23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1480FF5-8216-40C8-BE9B-D7287F5820E9}"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23D48EA-59BB-4344-971F-683C2122EAB5}" type="datetimeFigureOut">
              <a:rPr lang="zh-CN" altLang="en-US" smtClean="0"/>
              <a:pPr/>
              <a:t>2018/11/23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1480FF5-8216-40C8-BE9B-D7287F5820E9}"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23D48EA-59BB-4344-971F-683C2122EAB5}" type="datetimeFigureOut">
              <a:rPr lang="zh-CN" altLang="en-US" smtClean="0"/>
              <a:pPr/>
              <a:t>2018/11/23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1480FF5-8216-40C8-BE9B-D7287F5820E9}"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23D48EA-59BB-4344-971F-683C2122EAB5}" type="datetimeFigureOut">
              <a:rPr lang="zh-CN" altLang="en-US" smtClean="0"/>
              <a:pPr/>
              <a:t>2018/11/23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1480FF5-8216-40C8-BE9B-D7287F5820E9}"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23D48EA-59BB-4344-971F-683C2122EAB5}" type="datetimeFigureOut">
              <a:rPr lang="zh-CN" altLang="en-US" smtClean="0"/>
              <a:pPr/>
              <a:t>2018/11/23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1480FF5-8216-40C8-BE9B-D7287F5820E9}"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23D48EA-59BB-4344-971F-683C2122EAB5}" type="datetimeFigureOut">
              <a:rPr lang="zh-CN" altLang="en-US" smtClean="0"/>
              <a:pPr/>
              <a:t>2018/11/23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1480FF5-8216-40C8-BE9B-D7287F5820E9}"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3D48EA-59BB-4344-971F-683C2122EAB5}" type="datetimeFigureOut">
              <a:rPr lang="zh-CN" altLang="en-US" smtClean="0"/>
              <a:pPr/>
              <a:t>2018/11/23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480FF5-8216-40C8-BE9B-D7287F5820E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audio" Target="../media/audio1.wav"/><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290" y="0"/>
            <a:ext cx="12192000" cy="685800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52" name="组合 51"/>
          <p:cNvGrpSpPr/>
          <p:nvPr/>
        </p:nvGrpSpPr>
        <p:grpSpPr>
          <a:xfrm>
            <a:off x="4919227" y="-1234439"/>
            <a:ext cx="9324188" cy="6631288"/>
            <a:chOff x="1743075" y="720725"/>
            <a:chExt cx="5573713" cy="3963988"/>
          </a:xfrm>
          <a:solidFill>
            <a:srgbClr val="2F9589"/>
          </a:solidFill>
        </p:grpSpPr>
        <p:sp>
          <p:nvSpPr>
            <p:cNvPr id="53" name="Freeform 27"/>
            <p:cNvSpPr/>
            <p:nvPr/>
          </p:nvSpPr>
          <p:spPr bwMode="auto">
            <a:xfrm>
              <a:off x="1743075" y="720725"/>
              <a:ext cx="5573713" cy="2676525"/>
            </a:xfrm>
            <a:custGeom>
              <a:avLst/>
              <a:gdLst>
                <a:gd name="T0" fmla="*/ 944 w 2050"/>
                <a:gd name="T1" fmla="*/ 28 h 988"/>
                <a:gd name="T2" fmla="*/ 1101 w 2050"/>
                <a:gd name="T3" fmla="*/ 25 h 988"/>
                <a:gd name="T4" fmla="*/ 2021 w 2050"/>
                <a:gd name="T5" fmla="*/ 464 h 988"/>
                <a:gd name="T6" fmla="*/ 2049 w 2050"/>
                <a:gd name="T7" fmla="*/ 497 h 988"/>
                <a:gd name="T8" fmla="*/ 2022 w 2050"/>
                <a:gd name="T9" fmla="*/ 526 h 988"/>
                <a:gd name="T10" fmla="*/ 1090 w 2050"/>
                <a:gd name="T11" fmla="*/ 970 h 988"/>
                <a:gd name="T12" fmla="*/ 966 w 2050"/>
                <a:gd name="T13" fmla="*/ 973 h 988"/>
                <a:gd name="T14" fmla="*/ 637 w 2050"/>
                <a:gd name="T15" fmla="*/ 817 h 988"/>
                <a:gd name="T16" fmla="*/ 573 w 2050"/>
                <a:gd name="T17" fmla="*/ 784 h 988"/>
                <a:gd name="T18" fmla="*/ 579 w 2050"/>
                <a:gd name="T19" fmla="*/ 763 h 988"/>
                <a:gd name="T20" fmla="*/ 972 w 2050"/>
                <a:gd name="T21" fmla="*/ 559 h 988"/>
                <a:gd name="T22" fmla="*/ 1099 w 2050"/>
                <a:gd name="T23" fmla="*/ 550 h 988"/>
                <a:gd name="T24" fmla="*/ 1138 w 2050"/>
                <a:gd name="T25" fmla="*/ 500 h 988"/>
                <a:gd name="T26" fmla="*/ 1110 w 2050"/>
                <a:gd name="T27" fmla="*/ 448 h 988"/>
                <a:gd name="T28" fmla="*/ 996 w 2050"/>
                <a:gd name="T29" fmla="*/ 427 h 988"/>
                <a:gd name="T30" fmla="*/ 922 w 2050"/>
                <a:gd name="T31" fmla="*/ 466 h 988"/>
                <a:gd name="T32" fmla="*/ 916 w 2050"/>
                <a:gd name="T33" fmla="*/ 516 h 988"/>
                <a:gd name="T34" fmla="*/ 521 w 2050"/>
                <a:gd name="T35" fmla="*/ 721 h 988"/>
                <a:gd name="T36" fmla="*/ 500 w 2050"/>
                <a:gd name="T37" fmla="*/ 749 h 988"/>
                <a:gd name="T38" fmla="*/ 269 w 2050"/>
                <a:gd name="T39" fmla="*/ 641 h 988"/>
                <a:gd name="T40" fmla="*/ 28 w 2050"/>
                <a:gd name="T41" fmla="*/ 526 h 988"/>
                <a:gd name="T42" fmla="*/ 1 w 2050"/>
                <a:gd name="T43" fmla="*/ 493 h 988"/>
                <a:gd name="T44" fmla="*/ 31 w 2050"/>
                <a:gd name="T45" fmla="*/ 463 h 988"/>
                <a:gd name="T46" fmla="*/ 944 w 2050"/>
                <a:gd name="T47" fmla="*/ 2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988">
                  <a:moveTo>
                    <a:pt x="944" y="28"/>
                  </a:moveTo>
                  <a:cubicBezTo>
                    <a:pt x="992" y="1"/>
                    <a:pt x="1053" y="0"/>
                    <a:pt x="1101" y="25"/>
                  </a:cubicBezTo>
                  <a:cubicBezTo>
                    <a:pt x="1408" y="172"/>
                    <a:pt x="1715" y="318"/>
                    <a:pt x="2021" y="464"/>
                  </a:cubicBezTo>
                  <a:cubicBezTo>
                    <a:pt x="2035" y="470"/>
                    <a:pt x="2050" y="481"/>
                    <a:pt x="2049" y="497"/>
                  </a:cubicBezTo>
                  <a:cubicBezTo>
                    <a:pt x="2047" y="512"/>
                    <a:pt x="2034" y="521"/>
                    <a:pt x="2022" y="526"/>
                  </a:cubicBezTo>
                  <a:cubicBezTo>
                    <a:pt x="1711" y="674"/>
                    <a:pt x="1400" y="822"/>
                    <a:pt x="1090" y="970"/>
                  </a:cubicBezTo>
                  <a:cubicBezTo>
                    <a:pt x="1051" y="988"/>
                    <a:pt x="1005" y="988"/>
                    <a:pt x="966" y="973"/>
                  </a:cubicBezTo>
                  <a:cubicBezTo>
                    <a:pt x="856" y="921"/>
                    <a:pt x="747" y="869"/>
                    <a:pt x="637" y="817"/>
                  </a:cubicBezTo>
                  <a:cubicBezTo>
                    <a:pt x="616" y="806"/>
                    <a:pt x="594" y="797"/>
                    <a:pt x="573" y="784"/>
                  </a:cubicBezTo>
                  <a:cubicBezTo>
                    <a:pt x="567" y="777"/>
                    <a:pt x="570" y="766"/>
                    <a:pt x="579" y="763"/>
                  </a:cubicBezTo>
                  <a:cubicBezTo>
                    <a:pt x="710" y="695"/>
                    <a:pt x="841" y="627"/>
                    <a:pt x="972" y="559"/>
                  </a:cubicBezTo>
                  <a:cubicBezTo>
                    <a:pt x="1013" y="572"/>
                    <a:pt x="1060" y="570"/>
                    <a:pt x="1099" y="550"/>
                  </a:cubicBezTo>
                  <a:cubicBezTo>
                    <a:pt x="1118" y="540"/>
                    <a:pt x="1136" y="523"/>
                    <a:pt x="1138" y="500"/>
                  </a:cubicBezTo>
                  <a:cubicBezTo>
                    <a:pt x="1141" y="479"/>
                    <a:pt x="1126" y="460"/>
                    <a:pt x="1110" y="448"/>
                  </a:cubicBezTo>
                  <a:cubicBezTo>
                    <a:pt x="1077" y="426"/>
                    <a:pt x="1035" y="421"/>
                    <a:pt x="996" y="427"/>
                  </a:cubicBezTo>
                  <a:cubicBezTo>
                    <a:pt x="968" y="432"/>
                    <a:pt x="940" y="443"/>
                    <a:pt x="922" y="466"/>
                  </a:cubicBezTo>
                  <a:cubicBezTo>
                    <a:pt x="911" y="480"/>
                    <a:pt x="908" y="499"/>
                    <a:pt x="916" y="516"/>
                  </a:cubicBezTo>
                  <a:cubicBezTo>
                    <a:pt x="784" y="584"/>
                    <a:pt x="652" y="652"/>
                    <a:pt x="521" y="721"/>
                  </a:cubicBezTo>
                  <a:cubicBezTo>
                    <a:pt x="509" y="725"/>
                    <a:pt x="500" y="736"/>
                    <a:pt x="500" y="749"/>
                  </a:cubicBezTo>
                  <a:cubicBezTo>
                    <a:pt x="422" y="715"/>
                    <a:pt x="346" y="677"/>
                    <a:pt x="269" y="641"/>
                  </a:cubicBezTo>
                  <a:cubicBezTo>
                    <a:pt x="189" y="602"/>
                    <a:pt x="108" y="564"/>
                    <a:pt x="28" y="526"/>
                  </a:cubicBezTo>
                  <a:cubicBezTo>
                    <a:pt x="15" y="520"/>
                    <a:pt x="0" y="509"/>
                    <a:pt x="1" y="493"/>
                  </a:cubicBezTo>
                  <a:cubicBezTo>
                    <a:pt x="3" y="478"/>
                    <a:pt x="18" y="469"/>
                    <a:pt x="31" y="463"/>
                  </a:cubicBezTo>
                  <a:cubicBezTo>
                    <a:pt x="335" y="318"/>
                    <a:pt x="640" y="173"/>
                    <a:pt x="944" y="28"/>
                  </a:cubicBezTo>
                  <a:close/>
                </a:path>
              </a:pathLst>
            </a:custGeom>
            <a:grpFill/>
            <a:ln>
              <a:noFill/>
            </a:ln>
          </p:spPr>
          <p:txBody>
            <a:bodyPr vert="horz" wrap="square" lIns="91440" tIns="45720" rIns="91440" bIns="45720" numCol="1" anchor="t" anchorCtr="0" compatLnSpc="1"/>
            <a:lstStyle/>
            <a:p>
              <a:endParaRPr lang="zh-CN" altLang="en-US"/>
            </a:p>
          </p:txBody>
        </p:sp>
        <p:sp>
          <p:nvSpPr>
            <p:cNvPr id="54" name="Freeform 28"/>
            <p:cNvSpPr/>
            <p:nvPr/>
          </p:nvSpPr>
          <p:spPr bwMode="auto">
            <a:xfrm>
              <a:off x="2773363" y="2760663"/>
              <a:ext cx="236538" cy="971550"/>
            </a:xfrm>
            <a:custGeom>
              <a:avLst/>
              <a:gdLst>
                <a:gd name="T0" fmla="*/ 0 w 87"/>
                <a:gd name="T1" fmla="*/ 0 h 359"/>
                <a:gd name="T2" fmla="*/ 87 w 87"/>
                <a:gd name="T3" fmla="*/ 42 h 359"/>
                <a:gd name="T4" fmla="*/ 48 w 87"/>
                <a:gd name="T5" fmla="*/ 359 h 359"/>
                <a:gd name="T6" fmla="*/ 0 w 87"/>
                <a:gd name="T7" fmla="*/ 252 h 359"/>
                <a:gd name="T8" fmla="*/ 0 w 87"/>
                <a:gd name="T9" fmla="*/ 0 h 359"/>
              </a:gdLst>
              <a:ahLst/>
              <a:cxnLst>
                <a:cxn ang="0">
                  <a:pos x="T0" y="T1"/>
                </a:cxn>
                <a:cxn ang="0">
                  <a:pos x="T2" y="T3"/>
                </a:cxn>
                <a:cxn ang="0">
                  <a:pos x="T4" y="T5"/>
                </a:cxn>
                <a:cxn ang="0">
                  <a:pos x="T6" y="T7"/>
                </a:cxn>
                <a:cxn ang="0">
                  <a:pos x="T8" y="T9"/>
                </a:cxn>
              </a:cxnLst>
              <a:rect l="0" t="0" r="r" b="b"/>
              <a:pathLst>
                <a:path w="87" h="359">
                  <a:moveTo>
                    <a:pt x="0" y="0"/>
                  </a:moveTo>
                  <a:cubicBezTo>
                    <a:pt x="29" y="14"/>
                    <a:pt x="58" y="28"/>
                    <a:pt x="87" y="42"/>
                  </a:cubicBezTo>
                  <a:cubicBezTo>
                    <a:pt x="74" y="148"/>
                    <a:pt x="61" y="253"/>
                    <a:pt x="48" y="359"/>
                  </a:cubicBezTo>
                  <a:cubicBezTo>
                    <a:pt x="23" y="328"/>
                    <a:pt x="0" y="293"/>
                    <a:pt x="0" y="252"/>
                  </a:cubicBezTo>
                  <a:cubicBezTo>
                    <a:pt x="1" y="168"/>
                    <a:pt x="0" y="84"/>
                    <a:pt x="0" y="0"/>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29"/>
            <p:cNvSpPr/>
            <p:nvPr/>
          </p:nvSpPr>
          <p:spPr bwMode="auto">
            <a:xfrm>
              <a:off x="3363913" y="2768600"/>
              <a:ext cx="2900363" cy="1693863"/>
            </a:xfrm>
            <a:custGeom>
              <a:avLst/>
              <a:gdLst>
                <a:gd name="T0" fmla="*/ 496 w 1067"/>
                <a:gd name="T1" fmla="*/ 275 h 625"/>
                <a:gd name="T2" fmla="*/ 1067 w 1067"/>
                <a:gd name="T3" fmla="*/ 0 h 625"/>
                <a:gd name="T4" fmla="*/ 1067 w 1067"/>
                <a:gd name="T5" fmla="*/ 253 h 625"/>
                <a:gd name="T6" fmla="*/ 1022 w 1067"/>
                <a:gd name="T7" fmla="*/ 353 h 625"/>
                <a:gd name="T8" fmla="*/ 871 w 1067"/>
                <a:gd name="T9" fmla="*/ 479 h 625"/>
                <a:gd name="T10" fmla="*/ 285 w 1067"/>
                <a:gd name="T11" fmla="*/ 591 h 625"/>
                <a:gd name="T12" fmla="*/ 52 w 1067"/>
                <a:gd name="T13" fmla="*/ 518 h 625"/>
                <a:gd name="T14" fmla="*/ 0 w 1067"/>
                <a:gd name="T15" fmla="*/ 101 h 625"/>
                <a:gd name="T16" fmla="*/ 356 w 1067"/>
                <a:gd name="T17" fmla="*/ 273 h 625"/>
                <a:gd name="T18" fmla="*/ 496 w 1067"/>
                <a:gd name="T19"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7" h="625">
                  <a:moveTo>
                    <a:pt x="496" y="275"/>
                  </a:moveTo>
                  <a:cubicBezTo>
                    <a:pt x="686" y="184"/>
                    <a:pt x="876" y="92"/>
                    <a:pt x="1067" y="0"/>
                  </a:cubicBezTo>
                  <a:cubicBezTo>
                    <a:pt x="1066" y="85"/>
                    <a:pt x="1067" y="169"/>
                    <a:pt x="1067" y="253"/>
                  </a:cubicBezTo>
                  <a:cubicBezTo>
                    <a:pt x="1065" y="291"/>
                    <a:pt x="1044" y="324"/>
                    <a:pt x="1022" y="353"/>
                  </a:cubicBezTo>
                  <a:cubicBezTo>
                    <a:pt x="980" y="404"/>
                    <a:pt x="927" y="445"/>
                    <a:pt x="871" y="479"/>
                  </a:cubicBezTo>
                  <a:cubicBezTo>
                    <a:pt x="697" y="583"/>
                    <a:pt x="486" y="625"/>
                    <a:pt x="285" y="591"/>
                  </a:cubicBezTo>
                  <a:cubicBezTo>
                    <a:pt x="204" y="578"/>
                    <a:pt x="126" y="552"/>
                    <a:pt x="52" y="518"/>
                  </a:cubicBezTo>
                  <a:cubicBezTo>
                    <a:pt x="34" y="379"/>
                    <a:pt x="17" y="240"/>
                    <a:pt x="0" y="101"/>
                  </a:cubicBezTo>
                  <a:cubicBezTo>
                    <a:pt x="118" y="159"/>
                    <a:pt x="238" y="216"/>
                    <a:pt x="356" y="273"/>
                  </a:cubicBezTo>
                  <a:cubicBezTo>
                    <a:pt x="400" y="295"/>
                    <a:pt x="452" y="297"/>
                    <a:pt x="496" y="275"/>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30"/>
            <p:cNvSpPr/>
            <p:nvPr/>
          </p:nvSpPr>
          <p:spPr bwMode="auto">
            <a:xfrm>
              <a:off x="2974975" y="2955925"/>
              <a:ext cx="404813" cy="1728788"/>
            </a:xfrm>
            <a:custGeom>
              <a:avLst/>
              <a:gdLst>
                <a:gd name="T0" fmla="*/ 0 w 149"/>
                <a:gd name="T1" fmla="*/ 568 h 638"/>
                <a:gd name="T2" fmla="*/ 74 w 149"/>
                <a:gd name="T3" fmla="*/ 0 h 638"/>
                <a:gd name="T4" fmla="*/ 145 w 149"/>
                <a:gd name="T5" fmla="*/ 538 h 638"/>
                <a:gd name="T6" fmla="*/ 149 w 149"/>
                <a:gd name="T7" fmla="*/ 572 h 638"/>
                <a:gd name="T8" fmla="*/ 101 w 149"/>
                <a:gd name="T9" fmla="*/ 629 h 638"/>
                <a:gd name="T10" fmla="*/ 27 w 149"/>
                <a:gd name="T11" fmla="*/ 617 h 638"/>
                <a:gd name="T12" fmla="*/ 0 w 149"/>
                <a:gd name="T13" fmla="*/ 568 h 638"/>
              </a:gdLst>
              <a:ahLst/>
              <a:cxnLst>
                <a:cxn ang="0">
                  <a:pos x="T0" y="T1"/>
                </a:cxn>
                <a:cxn ang="0">
                  <a:pos x="T2" y="T3"/>
                </a:cxn>
                <a:cxn ang="0">
                  <a:pos x="T4" y="T5"/>
                </a:cxn>
                <a:cxn ang="0">
                  <a:pos x="T6" y="T7"/>
                </a:cxn>
                <a:cxn ang="0">
                  <a:pos x="T8" y="T9"/>
                </a:cxn>
                <a:cxn ang="0">
                  <a:pos x="T10" y="T11"/>
                </a:cxn>
                <a:cxn ang="0">
                  <a:pos x="T12" y="T13"/>
                </a:cxn>
              </a:cxnLst>
              <a:rect l="0" t="0" r="r" b="b"/>
              <a:pathLst>
                <a:path w="149" h="638">
                  <a:moveTo>
                    <a:pt x="0" y="568"/>
                  </a:moveTo>
                  <a:cubicBezTo>
                    <a:pt x="24" y="379"/>
                    <a:pt x="49" y="190"/>
                    <a:pt x="74" y="0"/>
                  </a:cubicBezTo>
                  <a:cubicBezTo>
                    <a:pt x="98" y="180"/>
                    <a:pt x="121" y="359"/>
                    <a:pt x="145" y="538"/>
                  </a:cubicBezTo>
                  <a:cubicBezTo>
                    <a:pt x="146" y="549"/>
                    <a:pt x="148" y="560"/>
                    <a:pt x="149" y="572"/>
                  </a:cubicBezTo>
                  <a:cubicBezTo>
                    <a:pt x="142" y="596"/>
                    <a:pt x="126" y="620"/>
                    <a:pt x="101" y="629"/>
                  </a:cubicBezTo>
                  <a:cubicBezTo>
                    <a:pt x="77" y="638"/>
                    <a:pt x="47" y="635"/>
                    <a:pt x="27" y="617"/>
                  </a:cubicBezTo>
                  <a:cubicBezTo>
                    <a:pt x="13" y="605"/>
                    <a:pt x="2" y="587"/>
                    <a:pt x="0" y="568"/>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26" name="文本框 4"/>
          <p:cNvSpPr txBox="1"/>
          <p:nvPr/>
        </p:nvSpPr>
        <p:spPr>
          <a:xfrm>
            <a:off x="3942522" y="2406978"/>
            <a:ext cx="8244158"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800" dirty="0">
                <a:solidFill>
                  <a:schemeClr val="bg1"/>
                </a:solidFill>
                <a:latin typeface="微软雅黑" panose="020B0503020204020204" pitchFamily="34" charset="-122"/>
                <a:ea typeface="微软雅黑" panose="020B0503020204020204" pitchFamily="34" charset="-122"/>
              </a:rPr>
              <a:t>畜禽养殖场机动监测平台</a:t>
            </a:r>
          </a:p>
        </p:txBody>
      </p:sp>
      <p:sp>
        <p:nvSpPr>
          <p:cNvPr id="27" name="文本框 5"/>
          <p:cNvSpPr txBox="1"/>
          <p:nvPr/>
        </p:nvSpPr>
        <p:spPr>
          <a:xfrm>
            <a:off x="3942521" y="3910183"/>
            <a:ext cx="8244158" cy="307777"/>
          </a:xfrm>
          <a:prstGeom prst="rect">
            <a:avLst/>
          </a:prstGeom>
          <a:noFill/>
          <a:ln w="3175">
            <a:noFill/>
            <a:prstDash val="solid"/>
          </a:ln>
        </p:spPr>
        <p:txBody>
          <a:bodyPr wrap="square" rtlCol="0">
            <a:spAutoFit/>
          </a:bodyPr>
          <a:lstStyle>
            <a:defPPr>
              <a:defRPr lang="zh-CN"/>
            </a:defPPr>
            <a:lvl1pPr algn="ctr">
              <a:defRPr sz="6000" b="1">
                <a:blipFill dpi="0" rotWithShape="1">
                  <a:blip r:embed="rId4"/>
                  <a:srcRect/>
                  <a:stretch>
                    <a:fillRect/>
                  </a:stretch>
                </a:blipFill>
              </a:defRPr>
            </a:lvl1pPr>
          </a:lstStyle>
          <a:p>
            <a:pPr algn="l"/>
            <a:r>
              <a:rPr lang="en-US" altLang="zh-CN" sz="1400" b="0" dirty="0" smtClean="0">
                <a:solidFill>
                  <a:schemeClr val="bg1"/>
                </a:solidFill>
                <a:latin typeface="微软雅黑" panose="020B0503020204020204" pitchFamily="34" charset="-122"/>
                <a:ea typeface="微软雅黑" panose="020B0503020204020204" pitchFamily="34" charset="-122"/>
              </a:rPr>
              <a:t>            Mobile </a:t>
            </a:r>
            <a:r>
              <a:rPr lang="en-US" altLang="zh-CN" sz="1400" b="0" dirty="0">
                <a:solidFill>
                  <a:schemeClr val="bg1"/>
                </a:solidFill>
                <a:latin typeface="微软雅黑" panose="020B0503020204020204" pitchFamily="34" charset="-122"/>
                <a:ea typeface="微软雅黑" panose="020B0503020204020204" pitchFamily="34" charset="-122"/>
              </a:rPr>
              <a:t>monitoring platform for livestock and poultry farms</a:t>
            </a:r>
            <a:endParaRPr lang="zh-CN" altLang="en-US" sz="1400" b="0" dirty="0">
              <a:solidFill>
                <a:schemeClr val="bg1"/>
              </a:solidFill>
              <a:latin typeface="微软雅黑" panose="020B0503020204020204" pitchFamily="34" charset="-122"/>
              <a:ea typeface="微软雅黑" panose="020B0503020204020204" pitchFamily="34" charset="-122"/>
            </a:endParaRPr>
          </a:p>
        </p:txBody>
      </p:sp>
      <p:cxnSp>
        <p:nvCxnSpPr>
          <p:cNvPr id="50" name="直接连接符 49"/>
          <p:cNvCxnSpPr/>
          <p:nvPr/>
        </p:nvCxnSpPr>
        <p:spPr>
          <a:xfrm flipV="1">
            <a:off x="3999506" y="3608233"/>
            <a:ext cx="6862458" cy="1917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886" y="1728304"/>
            <a:ext cx="3231571" cy="3231571"/>
          </a:xfrm>
          <a:prstGeom prst="rect">
            <a:avLst/>
          </a:prstGeom>
        </p:spPr>
      </p:pic>
      <p:sp>
        <p:nvSpPr>
          <p:cNvPr id="32" name="文本框 6"/>
          <p:cNvSpPr txBox="1"/>
          <p:nvPr/>
        </p:nvSpPr>
        <p:spPr>
          <a:xfrm>
            <a:off x="3545382" y="5710015"/>
            <a:ext cx="6590500"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smtClean="0">
                <a:solidFill>
                  <a:srgbClr val="247269"/>
                </a:solidFill>
                <a:latin typeface="微软雅黑" panose="020B0503020204020204" pitchFamily="34" charset="-122"/>
                <a:ea typeface="微软雅黑" panose="020B0503020204020204" pitchFamily="34" charset="-122"/>
              </a:rPr>
              <a:t>         答辩</a:t>
            </a:r>
            <a:r>
              <a:rPr lang="zh-CN" altLang="en-US" sz="2000" b="1" dirty="0">
                <a:solidFill>
                  <a:srgbClr val="247269"/>
                </a:solidFill>
                <a:latin typeface="微软雅黑" panose="020B0503020204020204" pitchFamily="34" charset="-122"/>
                <a:ea typeface="微软雅黑" panose="020B0503020204020204" pitchFamily="34" charset="-122"/>
              </a:rPr>
              <a:t>人</a:t>
            </a:r>
            <a:r>
              <a:rPr lang="zh-CN" altLang="en-US" sz="2000" b="1" dirty="0" smtClean="0">
                <a:solidFill>
                  <a:srgbClr val="247269"/>
                </a:solidFill>
                <a:latin typeface="微软雅黑" panose="020B0503020204020204" pitchFamily="34" charset="-122"/>
                <a:ea typeface="微软雅黑" panose="020B0503020204020204" pitchFamily="34" charset="-122"/>
              </a:rPr>
              <a:t>：</a:t>
            </a:r>
            <a:r>
              <a:rPr lang="zh-CN" altLang="en-US" sz="2000" b="1" dirty="0">
                <a:solidFill>
                  <a:srgbClr val="247269"/>
                </a:solidFill>
                <a:latin typeface="微软雅黑" panose="020B0503020204020204" pitchFamily="34" charset="-122"/>
                <a:ea typeface="微软雅黑" panose="020B0503020204020204" pitchFamily="34" charset="-122"/>
              </a:rPr>
              <a:t>黄彭</a:t>
            </a:r>
            <a:r>
              <a:rPr lang="zh-CN" altLang="en-US" sz="2000" b="1" dirty="0" smtClean="0">
                <a:solidFill>
                  <a:srgbClr val="247269"/>
                </a:solidFill>
                <a:latin typeface="微软雅黑" panose="020B0503020204020204" pitchFamily="34" charset="-122"/>
                <a:ea typeface="微软雅黑" panose="020B0503020204020204" pitchFamily="34" charset="-122"/>
              </a:rPr>
              <a:t>志             指导</a:t>
            </a:r>
            <a:r>
              <a:rPr lang="zh-CN" altLang="en-US" sz="2000" b="1" dirty="0">
                <a:solidFill>
                  <a:srgbClr val="247269"/>
                </a:solidFill>
                <a:latin typeface="微软雅黑" panose="020B0503020204020204" pitchFamily="34" charset="-122"/>
                <a:ea typeface="微软雅黑" panose="020B0503020204020204" pitchFamily="34" charset="-122"/>
              </a:rPr>
              <a:t>老师：龙长江</a:t>
            </a:r>
          </a:p>
          <a:p>
            <a:pPr algn="ctr"/>
            <a:endParaRPr lang="zh-CN" altLang="en-US" sz="2000" b="1" dirty="0">
              <a:solidFill>
                <a:srgbClr val="24726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sndAc>
          <p:stSnd>
            <p:snd r:embed="rId3" name="chimes.wav"/>
          </p:stSnd>
        </p:sndAc>
      </p:transition>
    </mc:Choice>
    <mc:Fallback xmlns="">
      <p:transition spd="slow">
        <p:fade/>
        <p:sndAc>
          <p:stSnd>
            <p:snd r:embed="rId6" name="chimes.wav"/>
          </p:stSnd>
        </p:sndAc>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p:nvSpPr>
        <p:spPr>
          <a:xfrm>
            <a:off x="0" y="0"/>
            <a:ext cx="12192000" cy="10160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0" y="6763699"/>
            <a:ext cx="12192000" cy="10160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157143" y="292272"/>
            <a:ext cx="1433406" cy="646331"/>
          </a:xfrm>
          <a:prstGeom prst="rect">
            <a:avLst/>
          </a:prstGeom>
        </p:spPr>
        <p:txBody>
          <a:bodyPr wrap="none">
            <a:spAutoFit/>
          </a:bodyPr>
          <a:lstStyle/>
          <a:p>
            <a:pPr>
              <a:lnSpc>
                <a:spcPct val="200000"/>
              </a:lnSpc>
            </a:pP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03.</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现有基础</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107415" y="908257"/>
            <a:ext cx="5022106" cy="369332"/>
          </a:xfrm>
          <a:prstGeom prst="snip1Rect">
            <a:avLst>
              <a:gd name="adj" fmla="val 0"/>
            </a:avLst>
          </a:prstGeom>
          <a:noFill/>
          <a:ln w="28575">
            <a:noFill/>
          </a:ln>
        </p:spPr>
        <p:txBody>
          <a:bodyPr wrap="square" rtlCol="0">
            <a:spAutoFit/>
          </a:bodyPr>
          <a:lstStyle/>
          <a:p>
            <a:r>
              <a:rPr lang="en-US" altLang="zh-CN" dirty="0" smtClean="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rPr>
              <a:t>                   Existing Basis</a:t>
            </a:r>
            <a:endParaRPr lang="zh-CN" altLang="en-US" dirty="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endParaRPr>
          </a:p>
        </p:txBody>
      </p:sp>
      <p:sp>
        <p:nvSpPr>
          <p:cNvPr id="58" name="矩形 57"/>
          <p:cNvSpPr/>
          <p:nvPr/>
        </p:nvSpPr>
        <p:spPr>
          <a:xfrm>
            <a:off x="224117" y="1476358"/>
            <a:ext cx="11743765" cy="2544286"/>
          </a:xfrm>
          <a:prstGeom prst="rect">
            <a:avLst/>
          </a:prstGeom>
        </p:spPr>
        <p:txBody>
          <a:bodyPr wrap="square">
            <a:spAutoFit/>
          </a:bodyPr>
          <a:lstStyle/>
          <a:p>
            <a:pPr indent="276225" algn="just">
              <a:spcBef>
                <a:spcPts val="600"/>
              </a:spcBef>
              <a:spcAft>
                <a:spcPts val="0"/>
              </a:spcAft>
            </a:pPr>
            <a:r>
              <a:rPr lang="zh-CN" altLang="zh-CN" b="1" dirty="0" smtClean="0">
                <a:latin typeface="Times New Roman" panose="02020603050405020304" pitchFamily="18" charset="0"/>
              </a:rPr>
              <a:t>（</a:t>
            </a:r>
            <a:r>
              <a:rPr lang="en-US" altLang="zh-CN" b="1" dirty="0" smtClean="0">
                <a:latin typeface="Times New Roman" panose="02020603050405020304" pitchFamily="18" charset="0"/>
              </a:rPr>
              <a:t>2</a:t>
            </a:r>
            <a:r>
              <a:rPr lang="zh-CN" altLang="zh-CN" b="1" dirty="0" smtClean="0">
                <a:latin typeface="Times New Roman" panose="02020603050405020304" pitchFamily="18" charset="0"/>
              </a:rPr>
              <a:t>）</a:t>
            </a:r>
            <a:r>
              <a:rPr lang="zh-CN" altLang="en-US" b="1" dirty="0" smtClean="0">
                <a:latin typeface="Times New Roman" panose="02020603050405020304" pitchFamily="18" charset="0"/>
              </a:rPr>
              <a:t>实践</a:t>
            </a:r>
            <a:r>
              <a:rPr lang="zh-CN" altLang="zh-CN" b="1" dirty="0" smtClean="0">
                <a:latin typeface="Times New Roman" panose="02020603050405020304" pitchFamily="18" charset="0"/>
              </a:rPr>
              <a:t>基础</a:t>
            </a:r>
            <a:endParaRPr lang="en-US" altLang="zh-CN" b="1" dirty="0" smtClean="0">
              <a:latin typeface="Times New Roman" panose="02020603050405020304" pitchFamily="18" charset="0"/>
            </a:endParaRPr>
          </a:p>
          <a:p>
            <a:pPr marL="228600" lvl="0" indent="-228600">
              <a:lnSpc>
                <a:spcPct val="90000"/>
              </a:lnSpc>
              <a:spcBef>
                <a:spcPts val="1000"/>
              </a:spcBef>
              <a:buFont typeface="Arial" panose="020B0604020202020204" pitchFamily="34" charset="0"/>
              <a:buChar char="•"/>
            </a:pPr>
            <a:r>
              <a:rPr lang="zh-CN" altLang="zh-CN" sz="2400" dirty="0">
                <a:latin typeface="仿宋" panose="02010609060101010101" pitchFamily="49" charset="-122"/>
                <a:ea typeface="仿宋" panose="02010609060101010101" pitchFamily="49" charset="-122"/>
              </a:rPr>
              <a:t>制作了红外循迹小车，超声波避障小车以及遥控小车。</a:t>
            </a:r>
          </a:p>
          <a:p>
            <a:pPr marL="228600" lvl="0" indent="-228600">
              <a:lnSpc>
                <a:spcPct val="90000"/>
              </a:lnSpc>
              <a:spcBef>
                <a:spcPts val="1000"/>
              </a:spcBef>
              <a:buFont typeface="Arial" panose="020B0604020202020204" pitchFamily="34" charset="0"/>
              <a:buChar char="•"/>
            </a:pPr>
            <a:r>
              <a:rPr lang="zh-CN" altLang="zh-CN" sz="2400" dirty="0">
                <a:latin typeface="仿宋" panose="02010609060101010101" pitchFamily="49" charset="-122"/>
                <a:ea typeface="仿宋" panose="02010609060101010101" pitchFamily="49" charset="-122"/>
              </a:rPr>
              <a:t>了解了一般畜禽养殖场的大小，养殖密度以及畜禽的养殖条件。</a:t>
            </a:r>
          </a:p>
          <a:p>
            <a:pPr marL="228600" lvl="0" indent="-228600">
              <a:lnSpc>
                <a:spcPct val="90000"/>
              </a:lnSpc>
              <a:spcBef>
                <a:spcPts val="1000"/>
              </a:spcBef>
              <a:buFont typeface="Arial" panose="020B0604020202020204" pitchFamily="34" charset="0"/>
              <a:buChar char="•"/>
            </a:pPr>
            <a:r>
              <a:rPr lang="zh-CN" altLang="zh-CN" sz="2400" dirty="0">
                <a:latin typeface="仿宋" panose="02010609060101010101" pitchFamily="49" charset="-122"/>
                <a:ea typeface="仿宋" panose="02010609060101010101" pitchFamily="49" charset="-122"/>
              </a:rPr>
              <a:t>学习了</a:t>
            </a:r>
            <a:r>
              <a:rPr lang="en-US" altLang="zh-CN" sz="2400" dirty="0">
                <a:latin typeface="仿宋" panose="02010609060101010101" pitchFamily="49" charset="-122"/>
                <a:ea typeface="仿宋" panose="02010609060101010101" pitchFamily="49" charset="-122"/>
              </a:rPr>
              <a:t>UWB</a:t>
            </a:r>
            <a:r>
              <a:rPr lang="zh-CN" altLang="zh-CN" sz="2400" dirty="0">
                <a:latin typeface="仿宋" panose="02010609060101010101" pitchFamily="49" charset="-122"/>
                <a:ea typeface="仿宋" panose="02010609060101010101" pitchFamily="49" charset="-122"/>
              </a:rPr>
              <a:t>定位系统用来定位的基本理论与实验精度。</a:t>
            </a:r>
            <a:endParaRPr lang="en-US" altLang="zh-CN" sz="2400" dirty="0">
              <a:latin typeface="仿宋" panose="02010609060101010101" pitchFamily="49" charset="-122"/>
              <a:ea typeface="仿宋" panose="02010609060101010101" pitchFamily="49" charset="-122"/>
            </a:endParaRPr>
          </a:p>
          <a:p>
            <a:pPr marL="228600" lvl="0" indent="-228600">
              <a:lnSpc>
                <a:spcPct val="90000"/>
              </a:lnSpc>
              <a:spcBef>
                <a:spcPts val="1000"/>
              </a:spcBef>
              <a:buFont typeface="Arial" panose="020B0604020202020204" pitchFamily="34" charset="0"/>
              <a:buChar char="•"/>
            </a:pPr>
            <a:r>
              <a:rPr lang="zh-CN" altLang="zh-CN" sz="2400" dirty="0">
                <a:latin typeface="仿宋" panose="02010609060101010101" pitchFamily="49" charset="-122"/>
                <a:ea typeface="仿宋" panose="02010609060101010101" pitchFamily="49" charset="-122"/>
              </a:rPr>
              <a:t>学习了许多传感器的通讯方式，了解了</a:t>
            </a:r>
            <a:r>
              <a:rPr lang="en-US" altLang="zh-CN" sz="2400" dirty="0">
                <a:latin typeface="仿宋" panose="02010609060101010101" pitchFamily="49" charset="-122"/>
                <a:ea typeface="仿宋" panose="02010609060101010101" pitchFamily="49" charset="-122"/>
              </a:rPr>
              <a:t>CO</a:t>
            </a:r>
            <a:r>
              <a:rPr lang="zh-CN" altLang="zh-CN" sz="2400" dirty="0">
                <a:latin typeface="仿宋" panose="02010609060101010101" pitchFamily="49" charset="-122"/>
                <a:ea typeface="仿宋" panose="02010609060101010101" pitchFamily="49" charset="-122"/>
              </a:rPr>
              <a:t>、</a:t>
            </a:r>
            <a:r>
              <a:rPr lang="en-US" altLang="zh-CN" sz="2400" dirty="0">
                <a:latin typeface="仿宋" panose="02010609060101010101" pitchFamily="49" charset="-122"/>
                <a:ea typeface="仿宋" panose="02010609060101010101" pitchFamily="49" charset="-122"/>
              </a:rPr>
              <a:t>CO2</a:t>
            </a:r>
            <a:r>
              <a:rPr lang="zh-CN" altLang="zh-CN" sz="2400" dirty="0">
                <a:latin typeface="仿宋" panose="02010609060101010101" pitchFamily="49" charset="-122"/>
                <a:ea typeface="仿宋" panose="02010609060101010101" pitchFamily="49" charset="-122"/>
              </a:rPr>
              <a:t>、</a:t>
            </a:r>
            <a:r>
              <a:rPr lang="en-US" altLang="zh-CN" sz="2400" dirty="0">
                <a:latin typeface="仿宋" panose="02010609060101010101" pitchFamily="49" charset="-122"/>
                <a:ea typeface="仿宋" panose="02010609060101010101" pitchFamily="49" charset="-122"/>
              </a:rPr>
              <a:t>CH4</a:t>
            </a:r>
            <a:r>
              <a:rPr lang="zh-CN" altLang="zh-CN" sz="2400" dirty="0">
                <a:latin typeface="仿宋" panose="02010609060101010101" pitchFamily="49" charset="-122"/>
                <a:ea typeface="仿宋" panose="02010609060101010101" pitchFamily="49" charset="-122"/>
              </a:rPr>
              <a:t>、长远距离红外测温等传感器的使用说明。</a:t>
            </a:r>
          </a:p>
        </p:txBody>
      </p:sp>
      <p:pic>
        <p:nvPicPr>
          <p:cNvPr id="9" name="图片 8"/>
          <p:cNvPicPr>
            <a:picLocks noChangeAspect="1"/>
          </p:cNvPicPr>
          <p:nvPr/>
        </p:nvPicPr>
        <p:blipFill>
          <a:blip r:embed="rId3"/>
          <a:stretch>
            <a:fillRect/>
          </a:stretch>
        </p:blipFill>
        <p:spPr>
          <a:xfrm>
            <a:off x="295834" y="4151155"/>
            <a:ext cx="2303929" cy="1725109"/>
          </a:xfrm>
          <a:prstGeom prst="rect">
            <a:avLst/>
          </a:prstGeom>
        </p:spPr>
      </p:pic>
      <p:pic>
        <p:nvPicPr>
          <p:cNvPr id="10" name="图片 9"/>
          <p:cNvPicPr>
            <a:picLocks noChangeAspect="1"/>
          </p:cNvPicPr>
          <p:nvPr/>
        </p:nvPicPr>
        <p:blipFill>
          <a:blip r:embed="rId4"/>
          <a:stretch>
            <a:fillRect/>
          </a:stretch>
        </p:blipFill>
        <p:spPr>
          <a:xfrm>
            <a:off x="2666258" y="4157192"/>
            <a:ext cx="2483225" cy="2489110"/>
          </a:xfrm>
          <a:prstGeom prst="rect">
            <a:avLst/>
          </a:prstGeom>
        </p:spPr>
      </p:pic>
      <p:pic>
        <p:nvPicPr>
          <p:cNvPr id="11" name="图片 10"/>
          <p:cNvPicPr>
            <a:picLocks noChangeAspect="1"/>
          </p:cNvPicPr>
          <p:nvPr/>
        </p:nvPicPr>
        <p:blipFill>
          <a:blip r:embed="rId5"/>
          <a:stretch>
            <a:fillRect/>
          </a:stretch>
        </p:blipFill>
        <p:spPr>
          <a:xfrm>
            <a:off x="5082988" y="4120047"/>
            <a:ext cx="2420471" cy="2406357"/>
          </a:xfrm>
          <a:prstGeom prst="rect">
            <a:avLst/>
          </a:prstGeom>
        </p:spPr>
      </p:pic>
      <p:sp>
        <p:nvSpPr>
          <p:cNvPr id="12" name="文本框 11"/>
          <p:cNvSpPr txBox="1"/>
          <p:nvPr/>
        </p:nvSpPr>
        <p:spPr>
          <a:xfrm>
            <a:off x="2781674" y="3715957"/>
            <a:ext cx="1800493" cy="369332"/>
          </a:xfrm>
          <a:prstGeom prst="rect">
            <a:avLst/>
          </a:prstGeom>
          <a:noFill/>
        </p:spPr>
        <p:txBody>
          <a:bodyPr wrap="none" rtlCol="0">
            <a:spAutoFit/>
          </a:bodyPr>
          <a:lstStyle/>
          <a:p>
            <a:r>
              <a:rPr lang="zh-CN" altLang="en-US" b="1" dirty="0" smtClean="0">
                <a:solidFill>
                  <a:srgbClr val="FF0000"/>
                </a:solidFill>
              </a:rPr>
              <a:t>部分气体传感器</a:t>
            </a:r>
            <a:endParaRPr lang="zh-CN" altLang="en-US" b="1" dirty="0">
              <a:solidFill>
                <a:srgbClr val="FF0000"/>
              </a:solidFill>
            </a:endParaRPr>
          </a:p>
        </p:txBody>
      </p:sp>
      <p:pic>
        <p:nvPicPr>
          <p:cNvPr id="13" name="图片 12"/>
          <p:cNvPicPr>
            <a:picLocks noChangeAspect="1"/>
          </p:cNvPicPr>
          <p:nvPr/>
        </p:nvPicPr>
        <p:blipFill>
          <a:blip r:embed="rId6"/>
          <a:stretch>
            <a:fillRect/>
          </a:stretch>
        </p:blipFill>
        <p:spPr>
          <a:xfrm>
            <a:off x="8337176" y="4175531"/>
            <a:ext cx="2544242" cy="2464734"/>
          </a:xfrm>
          <a:prstGeom prst="rect">
            <a:avLst/>
          </a:prstGeom>
        </p:spPr>
      </p:pic>
      <p:sp>
        <p:nvSpPr>
          <p:cNvPr id="14" name="文本框 13"/>
          <p:cNvSpPr txBox="1"/>
          <p:nvPr/>
        </p:nvSpPr>
        <p:spPr>
          <a:xfrm>
            <a:off x="8593634" y="3711898"/>
            <a:ext cx="2031325" cy="369332"/>
          </a:xfrm>
          <a:prstGeom prst="rect">
            <a:avLst/>
          </a:prstGeom>
          <a:noFill/>
        </p:spPr>
        <p:txBody>
          <a:bodyPr wrap="none" rtlCol="0">
            <a:spAutoFit/>
          </a:bodyPr>
          <a:lstStyle/>
          <a:p>
            <a:r>
              <a:rPr lang="zh-CN" altLang="en-US" b="1" dirty="0" smtClean="0">
                <a:solidFill>
                  <a:srgbClr val="FF0000"/>
                </a:solidFill>
              </a:rPr>
              <a:t>长远距离红外测温</a:t>
            </a:r>
            <a:endParaRPr lang="zh-CN" altLang="en-US" b="1" dirty="0">
              <a:solidFill>
                <a:srgbClr val="FF0000"/>
              </a:solidFill>
            </a:endParaRPr>
          </a:p>
        </p:txBody>
      </p:sp>
    </p:spTree>
    <p:extLst>
      <p:ext uri="{BB962C8B-B14F-4D97-AF65-F5344CB8AC3E}">
        <p14:creationId xmlns:p14="http://schemas.microsoft.com/office/powerpoint/2010/main" val="93414662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p:nvSpPr>
        <p:spPr>
          <a:xfrm>
            <a:off x="0" y="0"/>
            <a:ext cx="12192000" cy="10160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0" y="6763699"/>
            <a:ext cx="12192000" cy="10160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157143" y="292272"/>
            <a:ext cx="1433406" cy="646331"/>
          </a:xfrm>
          <a:prstGeom prst="rect">
            <a:avLst/>
          </a:prstGeom>
        </p:spPr>
        <p:txBody>
          <a:bodyPr wrap="none">
            <a:spAutoFit/>
          </a:bodyPr>
          <a:lstStyle/>
          <a:p>
            <a:pPr>
              <a:lnSpc>
                <a:spcPct val="200000"/>
              </a:lnSpc>
            </a:pP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03.</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现有基础</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107415" y="908257"/>
            <a:ext cx="5022106" cy="369332"/>
          </a:xfrm>
          <a:prstGeom prst="snip1Rect">
            <a:avLst>
              <a:gd name="adj" fmla="val 0"/>
            </a:avLst>
          </a:prstGeom>
          <a:noFill/>
          <a:ln w="28575">
            <a:noFill/>
          </a:ln>
        </p:spPr>
        <p:txBody>
          <a:bodyPr wrap="square" rtlCol="0">
            <a:spAutoFit/>
          </a:bodyPr>
          <a:lstStyle/>
          <a:p>
            <a:r>
              <a:rPr lang="en-US" altLang="zh-CN" dirty="0" smtClean="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rPr>
              <a:t>                   Existing Basis</a:t>
            </a:r>
            <a:endParaRPr lang="zh-CN" altLang="en-US" dirty="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endParaRPr>
          </a:p>
        </p:txBody>
      </p:sp>
      <p:sp>
        <p:nvSpPr>
          <p:cNvPr id="4" name="矩形 3"/>
          <p:cNvSpPr/>
          <p:nvPr/>
        </p:nvSpPr>
        <p:spPr>
          <a:xfrm>
            <a:off x="295834" y="1370528"/>
            <a:ext cx="11743765" cy="1277273"/>
          </a:xfrm>
          <a:prstGeom prst="rect">
            <a:avLst/>
          </a:prstGeom>
        </p:spPr>
        <p:txBody>
          <a:bodyPr wrap="square">
            <a:spAutoFit/>
          </a:bodyPr>
          <a:lstStyle/>
          <a:p>
            <a:pPr indent="276225" algn="just">
              <a:spcBef>
                <a:spcPts val="600"/>
              </a:spcBef>
              <a:spcAft>
                <a:spcPts val="0"/>
              </a:spcAft>
            </a:pPr>
            <a:r>
              <a:rPr lang="zh-CN" altLang="zh-CN" b="1" dirty="0" smtClean="0">
                <a:latin typeface="Times New Roman" panose="02020603050405020304" pitchFamily="18" charset="0"/>
              </a:rPr>
              <a:t>（</a:t>
            </a:r>
            <a:r>
              <a:rPr lang="en-US" altLang="zh-CN" b="1" dirty="0" smtClean="0">
                <a:latin typeface="Times New Roman" panose="02020603050405020304" pitchFamily="18" charset="0"/>
              </a:rPr>
              <a:t>3</a:t>
            </a:r>
            <a:r>
              <a:rPr lang="zh-CN" altLang="zh-CN" b="1" dirty="0" smtClean="0">
                <a:latin typeface="Times New Roman" panose="02020603050405020304" pitchFamily="18" charset="0"/>
              </a:rPr>
              <a:t>）</a:t>
            </a:r>
            <a:r>
              <a:rPr lang="zh-CN" altLang="en-US" b="1" dirty="0" smtClean="0">
                <a:latin typeface="Times New Roman" panose="02020603050405020304" pitchFamily="18" charset="0"/>
              </a:rPr>
              <a:t>已完成部分</a:t>
            </a:r>
            <a:endParaRPr lang="en-US" altLang="zh-CN" b="1" dirty="0" smtClean="0">
              <a:latin typeface="Times New Roman" panose="02020603050405020304" pitchFamily="18" charset="0"/>
            </a:endParaRPr>
          </a:p>
          <a:p>
            <a:r>
              <a:rPr lang="en-US" altLang="zh-CN" dirty="0"/>
              <a:t> </a:t>
            </a:r>
            <a:r>
              <a:rPr lang="en-US" altLang="zh-CN" dirty="0" smtClean="0"/>
              <a:t>        </a:t>
            </a:r>
            <a:r>
              <a:rPr lang="zh-CN" altLang="zh-CN" dirty="0" smtClean="0"/>
              <a:t>到</a:t>
            </a:r>
            <a:r>
              <a:rPr lang="zh-CN" altLang="zh-CN" dirty="0"/>
              <a:t>目前为止，已经画出了小车所有的部件图，并已经加工出小车的底盘和传动机构，安装好动力装置，可实现行走。</a:t>
            </a:r>
          </a:p>
          <a:p>
            <a:pPr indent="276225" algn="just">
              <a:spcBef>
                <a:spcPts val="600"/>
              </a:spcBef>
              <a:spcAft>
                <a:spcPts val="0"/>
              </a:spcAft>
            </a:pPr>
            <a:endParaRPr lang="en-US" altLang="zh-CN" b="1" dirty="0" smtClean="0">
              <a:latin typeface="Times New Roman" panose="02020603050405020304" pitchFamily="18" charset="0"/>
            </a:endParaRPr>
          </a:p>
        </p:txBody>
      </p:sp>
      <p:pic>
        <p:nvPicPr>
          <p:cNvPr id="9" name="图片 8" descr="C:\Users\HPZ\Desktop\SRF\图片\车轮结构.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834" y="2780530"/>
            <a:ext cx="4588243" cy="2072039"/>
          </a:xfrm>
          <a:prstGeom prst="rect">
            <a:avLst/>
          </a:prstGeom>
          <a:noFill/>
          <a:ln>
            <a:noFill/>
          </a:ln>
        </p:spPr>
      </p:pic>
      <p:pic>
        <p:nvPicPr>
          <p:cNvPr id="10" name="图片 9"/>
          <p:cNvPicPr/>
          <p:nvPr/>
        </p:nvPicPr>
        <p:blipFill>
          <a:blip r:embed="rId4">
            <a:extLst>
              <a:ext uri="{28A0092B-C50C-407E-A947-70E740481C1C}">
                <a14:useLocalDpi xmlns:a14="http://schemas.microsoft.com/office/drawing/2010/main" val="0"/>
              </a:ext>
            </a:extLst>
          </a:blip>
          <a:srcRect/>
          <a:stretch>
            <a:fillRect/>
          </a:stretch>
        </p:blipFill>
        <p:spPr bwMode="auto">
          <a:xfrm>
            <a:off x="5179911" y="2412047"/>
            <a:ext cx="3766313" cy="2440522"/>
          </a:xfrm>
          <a:prstGeom prst="rect">
            <a:avLst/>
          </a:prstGeom>
          <a:noFill/>
        </p:spPr>
      </p:pic>
      <p:pic>
        <p:nvPicPr>
          <p:cNvPr id="11" name="图片 10" descr="C:\Users\HPZ\Desktop\IMG_20181105_193815.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1503" y="2047540"/>
            <a:ext cx="5644721" cy="4237971"/>
          </a:xfrm>
          <a:prstGeom prst="rect">
            <a:avLst/>
          </a:prstGeom>
          <a:noFill/>
          <a:ln>
            <a:noFill/>
          </a:ln>
        </p:spPr>
      </p:pic>
    </p:spTree>
    <p:extLst>
      <p:ext uri="{BB962C8B-B14F-4D97-AF65-F5344CB8AC3E}">
        <p14:creationId xmlns:p14="http://schemas.microsoft.com/office/powerpoint/2010/main" val="291668451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p:nvSpPr>
        <p:spPr>
          <a:xfrm>
            <a:off x="0" y="0"/>
            <a:ext cx="12192000" cy="10160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0" y="6763699"/>
            <a:ext cx="12192000" cy="10160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157143" y="292272"/>
            <a:ext cx="1433406" cy="646331"/>
          </a:xfrm>
          <a:prstGeom prst="rect">
            <a:avLst/>
          </a:prstGeom>
        </p:spPr>
        <p:txBody>
          <a:bodyPr wrap="none">
            <a:spAutoFit/>
          </a:bodyPr>
          <a:lstStyle/>
          <a:p>
            <a:pPr>
              <a:lnSpc>
                <a:spcPct val="200000"/>
              </a:lnSpc>
            </a:pP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03.</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现有基础</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107415" y="908257"/>
            <a:ext cx="5022106" cy="369332"/>
          </a:xfrm>
          <a:prstGeom prst="snip1Rect">
            <a:avLst>
              <a:gd name="adj" fmla="val 0"/>
            </a:avLst>
          </a:prstGeom>
          <a:noFill/>
          <a:ln w="28575">
            <a:noFill/>
          </a:ln>
        </p:spPr>
        <p:txBody>
          <a:bodyPr wrap="square" rtlCol="0">
            <a:spAutoFit/>
          </a:bodyPr>
          <a:lstStyle/>
          <a:p>
            <a:r>
              <a:rPr lang="en-US" altLang="zh-CN" dirty="0" smtClean="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rPr>
              <a:t>                   Existing Basis</a:t>
            </a:r>
            <a:endParaRPr lang="zh-CN" altLang="en-US" dirty="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endParaRPr>
          </a:p>
        </p:txBody>
      </p:sp>
      <p:sp>
        <p:nvSpPr>
          <p:cNvPr id="4" name="矩形 3"/>
          <p:cNvSpPr/>
          <p:nvPr/>
        </p:nvSpPr>
        <p:spPr>
          <a:xfrm>
            <a:off x="295834" y="1370528"/>
            <a:ext cx="11743765" cy="1277273"/>
          </a:xfrm>
          <a:prstGeom prst="rect">
            <a:avLst/>
          </a:prstGeom>
        </p:spPr>
        <p:txBody>
          <a:bodyPr wrap="square">
            <a:spAutoFit/>
          </a:bodyPr>
          <a:lstStyle/>
          <a:p>
            <a:pPr indent="276225" algn="just">
              <a:spcBef>
                <a:spcPts val="600"/>
              </a:spcBef>
              <a:spcAft>
                <a:spcPts val="0"/>
              </a:spcAft>
            </a:pPr>
            <a:r>
              <a:rPr lang="zh-CN" altLang="zh-CN" b="1" dirty="0" smtClean="0">
                <a:latin typeface="Times New Roman" panose="02020603050405020304" pitchFamily="18" charset="0"/>
              </a:rPr>
              <a:t>（</a:t>
            </a:r>
            <a:r>
              <a:rPr lang="en-US" altLang="zh-CN" b="1" dirty="0" smtClean="0">
                <a:latin typeface="Times New Roman" panose="02020603050405020304" pitchFamily="18" charset="0"/>
              </a:rPr>
              <a:t>3</a:t>
            </a:r>
            <a:r>
              <a:rPr lang="zh-CN" altLang="zh-CN" b="1" dirty="0" smtClean="0">
                <a:latin typeface="Times New Roman" panose="02020603050405020304" pitchFamily="18" charset="0"/>
              </a:rPr>
              <a:t>）</a:t>
            </a:r>
            <a:r>
              <a:rPr lang="zh-CN" altLang="en-US" b="1" dirty="0" smtClean="0">
                <a:latin typeface="Times New Roman" panose="02020603050405020304" pitchFamily="18" charset="0"/>
              </a:rPr>
              <a:t>已完成部分</a:t>
            </a:r>
            <a:endParaRPr lang="en-US" altLang="zh-CN" b="1" dirty="0" smtClean="0">
              <a:latin typeface="Times New Roman" panose="02020603050405020304" pitchFamily="18" charset="0"/>
            </a:endParaRPr>
          </a:p>
          <a:p>
            <a:r>
              <a:rPr lang="en-US" altLang="zh-CN" dirty="0"/>
              <a:t> </a:t>
            </a:r>
            <a:r>
              <a:rPr lang="en-US" altLang="zh-CN" dirty="0" smtClean="0"/>
              <a:t>        </a:t>
            </a:r>
            <a:r>
              <a:rPr lang="zh-CN" altLang="zh-CN" dirty="0" smtClean="0"/>
              <a:t>到</a:t>
            </a:r>
            <a:r>
              <a:rPr lang="zh-CN" altLang="zh-CN" dirty="0"/>
              <a:t>目前为止，已经画出了小车所有的部件图，并已经加工出小车的底盘和传动机构，安装好动力装置，可实现行走。</a:t>
            </a:r>
          </a:p>
          <a:p>
            <a:pPr indent="276225" algn="just">
              <a:spcBef>
                <a:spcPts val="600"/>
              </a:spcBef>
              <a:spcAft>
                <a:spcPts val="0"/>
              </a:spcAft>
            </a:pPr>
            <a:endParaRPr lang="en-US" altLang="zh-CN" b="1" dirty="0" smtClean="0">
              <a:latin typeface="Times New Roman" panose="02020603050405020304" pitchFamily="18"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818" y="2009164"/>
            <a:ext cx="3577758" cy="4626612"/>
          </a:xfrm>
          <a:prstGeom prst="rect">
            <a:avLst/>
          </a:prstGeom>
        </p:spPr>
      </p:pic>
    </p:spTree>
    <p:extLst>
      <p:ext uri="{BB962C8B-B14F-4D97-AF65-F5344CB8AC3E}">
        <p14:creationId xmlns:p14="http://schemas.microsoft.com/office/powerpoint/2010/main" val="428360566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pattFill prst="dotGrid">
            <a:fgClr>
              <a:schemeClr val="bg1"/>
            </a:fgClr>
            <a:bgClr>
              <a:srgbClr val="F3F3F3"/>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0" y="678475"/>
            <a:ext cx="12192000" cy="550105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6601611" y="1502160"/>
            <a:ext cx="3853680" cy="385368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7947307" y="2266712"/>
            <a:ext cx="1162288" cy="1162288"/>
          </a:xfrm>
          <a:prstGeom prst="ellipse">
            <a:avLst/>
          </a:prstGeom>
          <a:noFill/>
          <a:ln w="38100">
            <a:solidFill>
              <a:srgbClr val="3BB7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7947307" y="2340024"/>
            <a:ext cx="1153886" cy="1015663"/>
          </a:xfrm>
          <a:prstGeom prst="rect">
            <a:avLst/>
          </a:prstGeom>
          <a:noFill/>
        </p:spPr>
        <p:txBody>
          <a:bodyPr wrap="square" rtlCol="0">
            <a:spAutoFit/>
          </a:bodyPr>
          <a:lstStyle/>
          <a:p>
            <a:pPr algn="ctr"/>
            <a:r>
              <a:rPr lang="en-US" altLang="zh-CN" sz="6000" dirty="0" smtClean="0">
                <a:ln w="28575">
                  <a:noFill/>
                </a:ln>
                <a:solidFill>
                  <a:srgbClr val="3BB7A8"/>
                </a:solidFill>
                <a:latin typeface="微软雅黑" panose="020B0503020204020204" pitchFamily="34" charset="-122"/>
                <a:ea typeface="微软雅黑" panose="020B0503020204020204" pitchFamily="34" charset="-122"/>
              </a:rPr>
              <a:t>04</a:t>
            </a:r>
            <a:endParaRPr lang="zh-CN" altLang="en-US" sz="6000" dirty="0">
              <a:ln w="28575">
                <a:noFill/>
              </a:ln>
              <a:solidFill>
                <a:srgbClr val="3BB7A8"/>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6048486" y="3595983"/>
            <a:ext cx="4959929" cy="461665"/>
          </a:xfrm>
          <a:prstGeom prst="rect">
            <a:avLst/>
          </a:prstGeom>
          <a:noFill/>
        </p:spPr>
        <p:txBody>
          <a:bodyPr wrap="square" rtlCol="0">
            <a:spAutoFit/>
          </a:bodyPr>
          <a:lstStyle/>
          <a:p>
            <a:pPr algn="ctr"/>
            <a:r>
              <a:rPr lang="zh-CN" altLang="en-US" sz="2400" b="1" dirty="0" smtClean="0">
                <a:solidFill>
                  <a:srgbClr val="3BB7A8"/>
                </a:solidFill>
                <a:latin typeface="微软雅黑" panose="020B0503020204020204" pitchFamily="34" charset="-122"/>
                <a:ea typeface="微软雅黑" panose="020B0503020204020204" pitchFamily="34" charset="-122"/>
              </a:rPr>
              <a:t>技术路线</a:t>
            </a:r>
            <a:endParaRPr lang="en-US" altLang="zh-CN" sz="2400" b="1" dirty="0">
              <a:solidFill>
                <a:srgbClr val="3BB7A8"/>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6017397" y="4009444"/>
            <a:ext cx="5022106" cy="369332"/>
          </a:xfrm>
          <a:prstGeom prst="snip1Rect">
            <a:avLst>
              <a:gd name="adj" fmla="val 0"/>
            </a:avLst>
          </a:prstGeom>
          <a:noFill/>
          <a:ln w="28575">
            <a:noFill/>
          </a:ln>
        </p:spPr>
        <p:txBody>
          <a:bodyPr wrap="square" rtlCol="0">
            <a:spAutoFit/>
          </a:bodyPr>
          <a:lstStyle/>
          <a:p>
            <a:pPr algn="ctr"/>
            <a:r>
              <a:rPr lang="en-US" altLang="zh-CN" dirty="0">
                <a:solidFill>
                  <a:srgbClr val="3BB7A8"/>
                </a:solidFill>
                <a:latin typeface="Arial" panose="020B0604020202020204" pitchFamily="34" charset="0"/>
                <a:ea typeface="华文仿宋" panose="02010600040101010101" pitchFamily="2" charset="-122"/>
                <a:cs typeface="Arial" panose="020B0604020202020204" pitchFamily="34" charset="0"/>
              </a:rPr>
              <a:t>Technical </a:t>
            </a:r>
            <a:r>
              <a:rPr lang="en-US" altLang="zh-CN" dirty="0" smtClean="0">
                <a:solidFill>
                  <a:srgbClr val="3BB7A8"/>
                </a:solidFill>
                <a:latin typeface="Arial" panose="020B0604020202020204" pitchFamily="34" charset="0"/>
                <a:ea typeface="华文仿宋" panose="02010600040101010101" pitchFamily="2" charset="-122"/>
                <a:cs typeface="Arial" panose="020B0604020202020204" pitchFamily="34" charset="0"/>
              </a:rPr>
              <a:t>Route</a:t>
            </a:r>
            <a:endParaRPr lang="zh-CN" altLang="en-US" dirty="0">
              <a:solidFill>
                <a:srgbClr val="3BB7A8"/>
              </a:solidFill>
              <a:latin typeface="Arial" panose="020B0604020202020204" pitchFamily="34" charset="0"/>
              <a:ea typeface="华文仿宋" panose="02010600040101010101" pitchFamily="2" charset="-122"/>
              <a:cs typeface="Arial" panose="020B0604020202020204" pitchFamily="34" charset="0"/>
            </a:endParaRPr>
          </a:p>
        </p:txBody>
      </p:sp>
      <p:sp>
        <p:nvSpPr>
          <p:cNvPr id="2" name="矩形 1"/>
          <p:cNvSpPr/>
          <p:nvPr/>
        </p:nvSpPr>
        <p:spPr>
          <a:xfrm>
            <a:off x="0" y="470648"/>
            <a:ext cx="4504765" cy="5957046"/>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梯形 7"/>
          <p:cNvSpPr/>
          <p:nvPr/>
        </p:nvSpPr>
        <p:spPr>
          <a:xfrm rot="5400000">
            <a:off x="1633818" y="3341595"/>
            <a:ext cx="5957046" cy="215153"/>
          </a:xfrm>
          <a:prstGeom prst="trapezoid">
            <a:avLst>
              <a:gd name="adj" fmla="val 107291"/>
            </a:avLst>
          </a:prstGeom>
          <a:solidFill>
            <a:srgbClr val="34A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13"/>
          <p:cNvSpPr>
            <a:spLocks noEditPoints="1"/>
          </p:cNvSpPr>
          <p:nvPr/>
        </p:nvSpPr>
        <p:spPr bwMode="auto">
          <a:xfrm>
            <a:off x="1198176" y="2099996"/>
            <a:ext cx="2698350" cy="2698350"/>
          </a:xfrm>
          <a:custGeom>
            <a:avLst/>
            <a:gdLst/>
            <a:ahLst/>
            <a:cxnLst>
              <a:cxn ang="0">
                <a:pos x="226" y="180"/>
              </a:cxn>
              <a:cxn ang="0">
                <a:pos x="0" y="690"/>
              </a:cxn>
              <a:cxn ang="0">
                <a:pos x="202" y="1180"/>
              </a:cxn>
              <a:cxn ang="0">
                <a:pos x="690" y="1382"/>
              </a:cxn>
              <a:cxn ang="0">
                <a:pos x="1202" y="1156"/>
              </a:cxn>
              <a:cxn ang="0">
                <a:pos x="1380" y="654"/>
              </a:cxn>
              <a:cxn ang="0">
                <a:pos x="1130" y="158"/>
              </a:cxn>
              <a:cxn ang="0">
                <a:pos x="1346" y="684"/>
              </a:cxn>
              <a:cxn ang="0">
                <a:pos x="1152" y="232"/>
              </a:cxn>
              <a:cxn ang="0">
                <a:pos x="308" y="168"/>
              </a:cxn>
              <a:cxn ang="0">
                <a:pos x="102" y="648"/>
              </a:cxn>
              <a:cxn ang="0">
                <a:pos x="186" y="718"/>
              </a:cxn>
              <a:cxn ang="0">
                <a:pos x="320" y="946"/>
              </a:cxn>
              <a:cxn ang="0">
                <a:pos x="350" y="1250"/>
              </a:cxn>
              <a:cxn ang="0">
                <a:pos x="1278" y="980"/>
              </a:cxn>
              <a:cxn ang="0">
                <a:pos x="1098" y="1202"/>
              </a:cxn>
              <a:cxn ang="0">
                <a:pos x="532" y="1326"/>
              </a:cxn>
              <a:cxn ang="0">
                <a:pos x="496" y="1176"/>
              </a:cxn>
              <a:cxn ang="0">
                <a:pos x="628" y="1002"/>
              </a:cxn>
              <a:cxn ang="0">
                <a:pos x="472" y="792"/>
              </a:cxn>
              <a:cxn ang="0">
                <a:pos x="324" y="778"/>
              </a:cxn>
              <a:cxn ang="0">
                <a:pos x="264" y="700"/>
              </a:cxn>
              <a:cxn ang="0">
                <a:pos x="204" y="674"/>
              </a:cxn>
              <a:cxn ang="0">
                <a:pos x="304" y="618"/>
              </a:cxn>
              <a:cxn ang="0">
                <a:pos x="358" y="554"/>
              </a:cxn>
              <a:cxn ang="0">
                <a:pos x="466" y="428"/>
              </a:cxn>
              <a:cxn ang="0">
                <a:pos x="520" y="380"/>
              </a:cxn>
              <a:cxn ang="0">
                <a:pos x="542" y="428"/>
              </a:cxn>
              <a:cxn ang="0">
                <a:pos x="472" y="296"/>
              </a:cxn>
              <a:cxn ang="0">
                <a:pos x="400" y="250"/>
              </a:cxn>
              <a:cxn ang="0">
                <a:pos x="346" y="332"/>
              </a:cxn>
              <a:cxn ang="0">
                <a:pos x="344" y="238"/>
              </a:cxn>
              <a:cxn ang="0">
                <a:pos x="390" y="244"/>
              </a:cxn>
              <a:cxn ang="0">
                <a:pos x="428" y="168"/>
              </a:cxn>
              <a:cxn ang="0">
                <a:pos x="438" y="242"/>
              </a:cxn>
              <a:cxn ang="0">
                <a:pos x="478" y="220"/>
              </a:cxn>
              <a:cxn ang="0">
                <a:pos x="472" y="150"/>
              </a:cxn>
              <a:cxn ang="0">
                <a:pos x="428" y="118"/>
              </a:cxn>
              <a:cxn ang="0">
                <a:pos x="370" y="170"/>
              </a:cxn>
              <a:cxn ang="0">
                <a:pos x="322" y="150"/>
              </a:cxn>
              <a:cxn ang="0">
                <a:pos x="570" y="118"/>
              </a:cxn>
              <a:cxn ang="0">
                <a:pos x="578" y="186"/>
              </a:cxn>
              <a:cxn ang="0">
                <a:pos x="672" y="224"/>
              </a:cxn>
              <a:cxn ang="0">
                <a:pos x="802" y="98"/>
              </a:cxn>
              <a:cxn ang="0">
                <a:pos x="862" y="58"/>
              </a:cxn>
              <a:cxn ang="0">
                <a:pos x="996" y="252"/>
              </a:cxn>
              <a:cxn ang="0">
                <a:pos x="1022" y="336"/>
              </a:cxn>
              <a:cxn ang="0">
                <a:pos x="944" y="398"/>
              </a:cxn>
              <a:cxn ang="0">
                <a:pos x="918" y="466"/>
              </a:cxn>
              <a:cxn ang="0">
                <a:pos x="862" y="516"/>
              </a:cxn>
              <a:cxn ang="0">
                <a:pos x="994" y="466"/>
              </a:cxn>
              <a:cxn ang="0">
                <a:pos x="1044" y="524"/>
              </a:cxn>
              <a:cxn ang="0">
                <a:pos x="1090" y="534"/>
              </a:cxn>
              <a:cxn ang="0">
                <a:pos x="1128" y="532"/>
              </a:cxn>
              <a:cxn ang="0">
                <a:pos x="1172" y="592"/>
              </a:cxn>
              <a:cxn ang="0">
                <a:pos x="1076" y="598"/>
              </a:cxn>
              <a:cxn ang="0">
                <a:pos x="866" y="574"/>
              </a:cxn>
              <a:cxn ang="0">
                <a:pos x="814" y="778"/>
              </a:cxn>
              <a:cxn ang="0">
                <a:pos x="998" y="840"/>
              </a:cxn>
              <a:cxn ang="0">
                <a:pos x="1026" y="1056"/>
              </a:cxn>
              <a:cxn ang="0">
                <a:pos x="1210" y="1016"/>
              </a:cxn>
              <a:cxn ang="0">
                <a:pos x="1278" y="776"/>
              </a:cxn>
              <a:cxn ang="0">
                <a:pos x="1342" y="768"/>
              </a:cxn>
            </a:cxnLst>
            <a:rect l="0" t="0" r="r" b="b"/>
            <a:pathLst>
              <a:path w="1382" h="1382">
                <a:moveTo>
                  <a:pt x="690" y="0"/>
                </a:moveTo>
                <a:lnTo>
                  <a:pt x="690" y="0"/>
                </a:lnTo>
                <a:lnTo>
                  <a:pt x="656" y="0"/>
                </a:lnTo>
                <a:lnTo>
                  <a:pt x="620" y="4"/>
                </a:lnTo>
                <a:lnTo>
                  <a:pt x="586" y="8"/>
                </a:lnTo>
                <a:lnTo>
                  <a:pt x="552" y="14"/>
                </a:lnTo>
                <a:lnTo>
                  <a:pt x="518" y="22"/>
                </a:lnTo>
                <a:lnTo>
                  <a:pt x="486" y="30"/>
                </a:lnTo>
                <a:lnTo>
                  <a:pt x="454" y="42"/>
                </a:lnTo>
                <a:lnTo>
                  <a:pt x="422" y="54"/>
                </a:lnTo>
                <a:lnTo>
                  <a:pt x="392" y="68"/>
                </a:lnTo>
                <a:lnTo>
                  <a:pt x="362" y="84"/>
                </a:lnTo>
                <a:lnTo>
                  <a:pt x="332" y="100"/>
                </a:lnTo>
                <a:lnTo>
                  <a:pt x="304" y="118"/>
                </a:lnTo>
                <a:lnTo>
                  <a:pt x="278" y="136"/>
                </a:lnTo>
                <a:lnTo>
                  <a:pt x="252" y="158"/>
                </a:lnTo>
                <a:lnTo>
                  <a:pt x="226" y="180"/>
                </a:lnTo>
                <a:lnTo>
                  <a:pt x="202" y="202"/>
                </a:lnTo>
                <a:lnTo>
                  <a:pt x="180" y="226"/>
                </a:lnTo>
                <a:lnTo>
                  <a:pt x="158" y="252"/>
                </a:lnTo>
                <a:lnTo>
                  <a:pt x="138" y="278"/>
                </a:lnTo>
                <a:lnTo>
                  <a:pt x="118" y="304"/>
                </a:lnTo>
                <a:lnTo>
                  <a:pt x="100" y="332"/>
                </a:lnTo>
                <a:lnTo>
                  <a:pt x="84" y="362"/>
                </a:lnTo>
                <a:lnTo>
                  <a:pt x="68" y="390"/>
                </a:lnTo>
                <a:lnTo>
                  <a:pt x="54" y="422"/>
                </a:lnTo>
                <a:lnTo>
                  <a:pt x="42" y="452"/>
                </a:lnTo>
                <a:lnTo>
                  <a:pt x="32" y="486"/>
                </a:lnTo>
                <a:lnTo>
                  <a:pt x="22" y="518"/>
                </a:lnTo>
                <a:lnTo>
                  <a:pt x="14" y="552"/>
                </a:lnTo>
                <a:lnTo>
                  <a:pt x="8" y="586"/>
                </a:lnTo>
                <a:lnTo>
                  <a:pt x="4" y="620"/>
                </a:lnTo>
                <a:lnTo>
                  <a:pt x="0" y="654"/>
                </a:lnTo>
                <a:lnTo>
                  <a:pt x="0" y="690"/>
                </a:lnTo>
                <a:lnTo>
                  <a:pt x="0" y="690"/>
                </a:lnTo>
                <a:lnTo>
                  <a:pt x="0" y="726"/>
                </a:lnTo>
                <a:lnTo>
                  <a:pt x="4" y="762"/>
                </a:lnTo>
                <a:lnTo>
                  <a:pt x="8" y="796"/>
                </a:lnTo>
                <a:lnTo>
                  <a:pt x="14" y="830"/>
                </a:lnTo>
                <a:lnTo>
                  <a:pt x="22" y="864"/>
                </a:lnTo>
                <a:lnTo>
                  <a:pt x="32" y="896"/>
                </a:lnTo>
                <a:lnTo>
                  <a:pt x="42" y="928"/>
                </a:lnTo>
                <a:lnTo>
                  <a:pt x="54" y="960"/>
                </a:lnTo>
                <a:lnTo>
                  <a:pt x="68" y="990"/>
                </a:lnTo>
                <a:lnTo>
                  <a:pt x="84" y="1020"/>
                </a:lnTo>
                <a:lnTo>
                  <a:pt x="100" y="1048"/>
                </a:lnTo>
                <a:lnTo>
                  <a:pt x="118" y="1076"/>
                </a:lnTo>
                <a:lnTo>
                  <a:pt x="138" y="1104"/>
                </a:lnTo>
                <a:lnTo>
                  <a:pt x="158" y="1130"/>
                </a:lnTo>
                <a:lnTo>
                  <a:pt x="180" y="1156"/>
                </a:lnTo>
                <a:lnTo>
                  <a:pt x="202" y="1180"/>
                </a:lnTo>
                <a:lnTo>
                  <a:pt x="226" y="1202"/>
                </a:lnTo>
                <a:lnTo>
                  <a:pt x="252" y="1224"/>
                </a:lnTo>
                <a:lnTo>
                  <a:pt x="278" y="1244"/>
                </a:lnTo>
                <a:lnTo>
                  <a:pt x="304" y="1264"/>
                </a:lnTo>
                <a:lnTo>
                  <a:pt x="332" y="1282"/>
                </a:lnTo>
                <a:lnTo>
                  <a:pt x="362" y="1298"/>
                </a:lnTo>
                <a:lnTo>
                  <a:pt x="392" y="1314"/>
                </a:lnTo>
                <a:lnTo>
                  <a:pt x="422" y="1328"/>
                </a:lnTo>
                <a:lnTo>
                  <a:pt x="454" y="1340"/>
                </a:lnTo>
                <a:lnTo>
                  <a:pt x="486" y="1350"/>
                </a:lnTo>
                <a:lnTo>
                  <a:pt x="518" y="1360"/>
                </a:lnTo>
                <a:lnTo>
                  <a:pt x="552" y="1368"/>
                </a:lnTo>
                <a:lnTo>
                  <a:pt x="586" y="1374"/>
                </a:lnTo>
                <a:lnTo>
                  <a:pt x="620" y="1378"/>
                </a:lnTo>
                <a:lnTo>
                  <a:pt x="656" y="1380"/>
                </a:lnTo>
                <a:lnTo>
                  <a:pt x="690" y="1382"/>
                </a:lnTo>
                <a:lnTo>
                  <a:pt x="690" y="1382"/>
                </a:lnTo>
                <a:lnTo>
                  <a:pt x="726" y="1380"/>
                </a:lnTo>
                <a:lnTo>
                  <a:pt x="762" y="1378"/>
                </a:lnTo>
                <a:lnTo>
                  <a:pt x="796" y="1374"/>
                </a:lnTo>
                <a:lnTo>
                  <a:pt x="830" y="1368"/>
                </a:lnTo>
                <a:lnTo>
                  <a:pt x="864" y="1360"/>
                </a:lnTo>
                <a:lnTo>
                  <a:pt x="896" y="1350"/>
                </a:lnTo>
                <a:lnTo>
                  <a:pt x="928" y="1340"/>
                </a:lnTo>
                <a:lnTo>
                  <a:pt x="960" y="1328"/>
                </a:lnTo>
                <a:lnTo>
                  <a:pt x="990" y="1314"/>
                </a:lnTo>
                <a:lnTo>
                  <a:pt x="1020" y="1298"/>
                </a:lnTo>
                <a:lnTo>
                  <a:pt x="1050" y="1282"/>
                </a:lnTo>
                <a:lnTo>
                  <a:pt x="1078" y="1264"/>
                </a:lnTo>
                <a:lnTo>
                  <a:pt x="1104" y="1244"/>
                </a:lnTo>
                <a:lnTo>
                  <a:pt x="1130" y="1224"/>
                </a:lnTo>
                <a:lnTo>
                  <a:pt x="1156" y="1202"/>
                </a:lnTo>
                <a:lnTo>
                  <a:pt x="1180" y="1180"/>
                </a:lnTo>
                <a:lnTo>
                  <a:pt x="1202" y="1156"/>
                </a:lnTo>
                <a:lnTo>
                  <a:pt x="1224" y="1130"/>
                </a:lnTo>
                <a:lnTo>
                  <a:pt x="1244" y="1104"/>
                </a:lnTo>
                <a:lnTo>
                  <a:pt x="1264" y="1076"/>
                </a:lnTo>
                <a:lnTo>
                  <a:pt x="1282" y="1048"/>
                </a:lnTo>
                <a:lnTo>
                  <a:pt x="1298" y="1020"/>
                </a:lnTo>
                <a:lnTo>
                  <a:pt x="1314" y="990"/>
                </a:lnTo>
                <a:lnTo>
                  <a:pt x="1328" y="960"/>
                </a:lnTo>
                <a:lnTo>
                  <a:pt x="1340" y="928"/>
                </a:lnTo>
                <a:lnTo>
                  <a:pt x="1350" y="896"/>
                </a:lnTo>
                <a:lnTo>
                  <a:pt x="1360" y="864"/>
                </a:lnTo>
                <a:lnTo>
                  <a:pt x="1368" y="830"/>
                </a:lnTo>
                <a:lnTo>
                  <a:pt x="1374" y="796"/>
                </a:lnTo>
                <a:lnTo>
                  <a:pt x="1378" y="762"/>
                </a:lnTo>
                <a:lnTo>
                  <a:pt x="1380" y="726"/>
                </a:lnTo>
                <a:lnTo>
                  <a:pt x="1382" y="690"/>
                </a:lnTo>
                <a:lnTo>
                  <a:pt x="1382" y="690"/>
                </a:lnTo>
                <a:lnTo>
                  <a:pt x="1380" y="654"/>
                </a:lnTo>
                <a:lnTo>
                  <a:pt x="1378" y="620"/>
                </a:lnTo>
                <a:lnTo>
                  <a:pt x="1374" y="586"/>
                </a:lnTo>
                <a:lnTo>
                  <a:pt x="1368" y="552"/>
                </a:lnTo>
                <a:lnTo>
                  <a:pt x="1360" y="518"/>
                </a:lnTo>
                <a:lnTo>
                  <a:pt x="1350" y="486"/>
                </a:lnTo>
                <a:lnTo>
                  <a:pt x="1340" y="452"/>
                </a:lnTo>
                <a:lnTo>
                  <a:pt x="1328" y="422"/>
                </a:lnTo>
                <a:lnTo>
                  <a:pt x="1314" y="390"/>
                </a:lnTo>
                <a:lnTo>
                  <a:pt x="1298" y="362"/>
                </a:lnTo>
                <a:lnTo>
                  <a:pt x="1282" y="332"/>
                </a:lnTo>
                <a:lnTo>
                  <a:pt x="1264" y="304"/>
                </a:lnTo>
                <a:lnTo>
                  <a:pt x="1244" y="278"/>
                </a:lnTo>
                <a:lnTo>
                  <a:pt x="1224" y="252"/>
                </a:lnTo>
                <a:lnTo>
                  <a:pt x="1202" y="226"/>
                </a:lnTo>
                <a:lnTo>
                  <a:pt x="1180" y="202"/>
                </a:lnTo>
                <a:lnTo>
                  <a:pt x="1156" y="180"/>
                </a:lnTo>
                <a:lnTo>
                  <a:pt x="1130" y="158"/>
                </a:lnTo>
                <a:lnTo>
                  <a:pt x="1104" y="136"/>
                </a:lnTo>
                <a:lnTo>
                  <a:pt x="1078" y="118"/>
                </a:lnTo>
                <a:lnTo>
                  <a:pt x="1050" y="100"/>
                </a:lnTo>
                <a:lnTo>
                  <a:pt x="1020" y="84"/>
                </a:lnTo>
                <a:lnTo>
                  <a:pt x="990" y="68"/>
                </a:lnTo>
                <a:lnTo>
                  <a:pt x="960" y="54"/>
                </a:lnTo>
                <a:lnTo>
                  <a:pt x="928" y="42"/>
                </a:lnTo>
                <a:lnTo>
                  <a:pt x="896" y="30"/>
                </a:lnTo>
                <a:lnTo>
                  <a:pt x="864" y="22"/>
                </a:lnTo>
                <a:lnTo>
                  <a:pt x="830" y="14"/>
                </a:lnTo>
                <a:lnTo>
                  <a:pt x="796" y="8"/>
                </a:lnTo>
                <a:lnTo>
                  <a:pt x="762" y="4"/>
                </a:lnTo>
                <a:lnTo>
                  <a:pt x="726" y="0"/>
                </a:lnTo>
                <a:lnTo>
                  <a:pt x="690" y="0"/>
                </a:lnTo>
                <a:lnTo>
                  <a:pt x="690" y="0"/>
                </a:lnTo>
                <a:close/>
                <a:moveTo>
                  <a:pt x="1346" y="684"/>
                </a:moveTo>
                <a:lnTo>
                  <a:pt x="1346" y="684"/>
                </a:lnTo>
                <a:lnTo>
                  <a:pt x="1342" y="670"/>
                </a:lnTo>
                <a:lnTo>
                  <a:pt x="1336" y="654"/>
                </a:lnTo>
                <a:lnTo>
                  <a:pt x="1336" y="654"/>
                </a:lnTo>
                <a:lnTo>
                  <a:pt x="1344" y="654"/>
                </a:lnTo>
                <a:lnTo>
                  <a:pt x="1344" y="654"/>
                </a:lnTo>
                <a:lnTo>
                  <a:pt x="1346" y="684"/>
                </a:lnTo>
                <a:lnTo>
                  <a:pt x="1346" y="684"/>
                </a:lnTo>
                <a:close/>
                <a:moveTo>
                  <a:pt x="1158" y="232"/>
                </a:moveTo>
                <a:lnTo>
                  <a:pt x="1158" y="232"/>
                </a:lnTo>
                <a:lnTo>
                  <a:pt x="1176" y="252"/>
                </a:lnTo>
                <a:lnTo>
                  <a:pt x="1176" y="252"/>
                </a:lnTo>
                <a:lnTo>
                  <a:pt x="1172" y="254"/>
                </a:lnTo>
                <a:lnTo>
                  <a:pt x="1168" y="256"/>
                </a:lnTo>
                <a:lnTo>
                  <a:pt x="1164" y="254"/>
                </a:lnTo>
                <a:lnTo>
                  <a:pt x="1162" y="250"/>
                </a:lnTo>
                <a:lnTo>
                  <a:pt x="1156" y="242"/>
                </a:lnTo>
                <a:lnTo>
                  <a:pt x="1152" y="232"/>
                </a:lnTo>
                <a:lnTo>
                  <a:pt x="1152" y="232"/>
                </a:lnTo>
                <a:lnTo>
                  <a:pt x="1158" y="232"/>
                </a:lnTo>
                <a:lnTo>
                  <a:pt x="1158" y="232"/>
                </a:lnTo>
                <a:close/>
                <a:moveTo>
                  <a:pt x="314" y="188"/>
                </a:moveTo>
                <a:lnTo>
                  <a:pt x="314" y="188"/>
                </a:lnTo>
                <a:lnTo>
                  <a:pt x="306" y="180"/>
                </a:lnTo>
                <a:lnTo>
                  <a:pt x="300" y="178"/>
                </a:lnTo>
                <a:lnTo>
                  <a:pt x="294" y="178"/>
                </a:lnTo>
                <a:lnTo>
                  <a:pt x="290" y="180"/>
                </a:lnTo>
                <a:lnTo>
                  <a:pt x="278" y="190"/>
                </a:lnTo>
                <a:lnTo>
                  <a:pt x="270" y="194"/>
                </a:lnTo>
                <a:lnTo>
                  <a:pt x="262" y="196"/>
                </a:lnTo>
                <a:lnTo>
                  <a:pt x="262" y="196"/>
                </a:lnTo>
                <a:lnTo>
                  <a:pt x="284" y="178"/>
                </a:lnTo>
                <a:lnTo>
                  <a:pt x="306" y="160"/>
                </a:lnTo>
                <a:lnTo>
                  <a:pt x="306" y="160"/>
                </a:lnTo>
                <a:lnTo>
                  <a:pt x="308" y="168"/>
                </a:lnTo>
                <a:lnTo>
                  <a:pt x="310" y="174"/>
                </a:lnTo>
                <a:lnTo>
                  <a:pt x="314" y="180"/>
                </a:lnTo>
                <a:lnTo>
                  <a:pt x="314" y="188"/>
                </a:lnTo>
                <a:lnTo>
                  <a:pt x="314" y="188"/>
                </a:lnTo>
                <a:close/>
                <a:moveTo>
                  <a:pt x="36" y="690"/>
                </a:moveTo>
                <a:lnTo>
                  <a:pt x="36" y="690"/>
                </a:lnTo>
                <a:lnTo>
                  <a:pt x="38" y="648"/>
                </a:lnTo>
                <a:lnTo>
                  <a:pt x="42" y="608"/>
                </a:lnTo>
                <a:lnTo>
                  <a:pt x="48" y="568"/>
                </a:lnTo>
                <a:lnTo>
                  <a:pt x="56" y="528"/>
                </a:lnTo>
                <a:lnTo>
                  <a:pt x="56" y="528"/>
                </a:lnTo>
                <a:lnTo>
                  <a:pt x="64" y="566"/>
                </a:lnTo>
                <a:lnTo>
                  <a:pt x="68" y="584"/>
                </a:lnTo>
                <a:lnTo>
                  <a:pt x="76" y="600"/>
                </a:lnTo>
                <a:lnTo>
                  <a:pt x="84" y="618"/>
                </a:lnTo>
                <a:lnTo>
                  <a:pt x="92" y="634"/>
                </a:lnTo>
                <a:lnTo>
                  <a:pt x="102" y="648"/>
                </a:lnTo>
                <a:lnTo>
                  <a:pt x="116" y="662"/>
                </a:lnTo>
                <a:lnTo>
                  <a:pt x="116" y="662"/>
                </a:lnTo>
                <a:lnTo>
                  <a:pt x="112" y="650"/>
                </a:lnTo>
                <a:lnTo>
                  <a:pt x="108" y="640"/>
                </a:lnTo>
                <a:lnTo>
                  <a:pt x="104" y="630"/>
                </a:lnTo>
                <a:lnTo>
                  <a:pt x="102" y="618"/>
                </a:lnTo>
                <a:lnTo>
                  <a:pt x="102" y="618"/>
                </a:lnTo>
                <a:lnTo>
                  <a:pt x="116" y="630"/>
                </a:lnTo>
                <a:lnTo>
                  <a:pt x="122" y="636"/>
                </a:lnTo>
                <a:lnTo>
                  <a:pt x="126" y="644"/>
                </a:lnTo>
                <a:lnTo>
                  <a:pt x="130" y="652"/>
                </a:lnTo>
                <a:lnTo>
                  <a:pt x="132" y="662"/>
                </a:lnTo>
                <a:lnTo>
                  <a:pt x="134" y="674"/>
                </a:lnTo>
                <a:lnTo>
                  <a:pt x="134" y="686"/>
                </a:lnTo>
                <a:lnTo>
                  <a:pt x="134" y="686"/>
                </a:lnTo>
                <a:lnTo>
                  <a:pt x="160" y="704"/>
                </a:lnTo>
                <a:lnTo>
                  <a:pt x="186" y="718"/>
                </a:lnTo>
                <a:lnTo>
                  <a:pt x="240" y="748"/>
                </a:lnTo>
                <a:lnTo>
                  <a:pt x="268" y="764"/>
                </a:lnTo>
                <a:lnTo>
                  <a:pt x="292" y="780"/>
                </a:lnTo>
                <a:lnTo>
                  <a:pt x="314" y="800"/>
                </a:lnTo>
                <a:lnTo>
                  <a:pt x="324" y="812"/>
                </a:lnTo>
                <a:lnTo>
                  <a:pt x="334" y="824"/>
                </a:lnTo>
                <a:lnTo>
                  <a:pt x="334" y="824"/>
                </a:lnTo>
                <a:lnTo>
                  <a:pt x="328" y="836"/>
                </a:lnTo>
                <a:lnTo>
                  <a:pt x="320" y="848"/>
                </a:lnTo>
                <a:lnTo>
                  <a:pt x="302" y="868"/>
                </a:lnTo>
                <a:lnTo>
                  <a:pt x="302" y="868"/>
                </a:lnTo>
                <a:lnTo>
                  <a:pt x="300" y="882"/>
                </a:lnTo>
                <a:lnTo>
                  <a:pt x="300" y="896"/>
                </a:lnTo>
                <a:lnTo>
                  <a:pt x="304" y="910"/>
                </a:lnTo>
                <a:lnTo>
                  <a:pt x="308" y="922"/>
                </a:lnTo>
                <a:lnTo>
                  <a:pt x="314" y="934"/>
                </a:lnTo>
                <a:lnTo>
                  <a:pt x="320" y="946"/>
                </a:lnTo>
                <a:lnTo>
                  <a:pt x="338" y="968"/>
                </a:lnTo>
                <a:lnTo>
                  <a:pt x="356" y="990"/>
                </a:lnTo>
                <a:lnTo>
                  <a:pt x="374" y="1012"/>
                </a:lnTo>
                <a:lnTo>
                  <a:pt x="382" y="1024"/>
                </a:lnTo>
                <a:lnTo>
                  <a:pt x="388" y="1036"/>
                </a:lnTo>
                <a:lnTo>
                  <a:pt x="392" y="1048"/>
                </a:lnTo>
                <a:lnTo>
                  <a:pt x="396" y="1060"/>
                </a:lnTo>
                <a:lnTo>
                  <a:pt x="396" y="1060"/>
                </a:lnTo>
                <a:lnTo>
                  <a:pt x="398" y="1090"/>
                </a:lnTo>
                <a:lnTo>
                  <a:pt x="398" y="1120"/>
                </a:lnTo>
                <a:lnTo>
                  <a:pt x="396" y="1148"/>
                </a:lnTo>
                <a:lnTo>
                  <a:pt x="394" y="1176"/>
                </a:lnTo>
                <a:lnTo>
                  <a:pt x="386" y="1228"/>
                </a:lnTo>
                <a:lnTo>
                  <a:pt x="386" y="1250"/>
                </a:lnTo>
                <a:lnTo>
                  <a:pt x="388" y="1270"/>
                </a:lnTo>
                <a:lnTo>
                  <a:pt x="388" y="1270"/>
                </a:lnTo>
                <a:lnTo>
                  <a:pt x="350" y="1250"/>
                </a:lnTo>
                <a:lnTo>
                  <a:pt x="312" y="1224"/>
                </a:lnTo>
                <a:lnTo>
                  <a:pt x="278" y="1198"/>
                </a:lnTo>
                <a:lnTo>
                  <a:pt x="244" y="1170"/>
                </a:lnTo>
                <a:lnTo>
                  <a:pt x="214" y="1138"/>
                </a:lnTo>
                <a:lnTo>
                  <a:pt x="184" y="1106"/>
                </a:lnTo>
                <a:lnTo>
                  <a:pt x="158" y="1070"/>
                </a:lnTo>
                <a:lnTo>
                  <a:pt x="134" y="1034"/>
                </a:lnTo>
                <a:lnTo>
                  <a:pt x="112" y="996"/>
                </a:lnTo>
                <a:lnTo>
                  <a:pt x="92" y="956"/>
                </a:lnTo>
                <a:lnTo>
                  <a:pt x="76" y="914"/>
                </a:lnTo>
                <a:lnTo>
                  <a:pt x="62" y="872"/>
                </a:lnTo>
                <a:lnTo>
                  <a:pt x="50" y="828"/>
                </a:lnTo>
                <a:lnTo>
                  <a:pt x="42" y="784"/>
                </a:lnTo>
                <a:lnTo>
                  <a:pt x="38" y="738"/>
                </a:lnTo>
                <a:lnTo>
                  <a:pt x="36" y="690"/>
                </a:lnTo>
                <a:lnTo>
                  <a:pt x="36" y="690"/>
                </a:lnTo>
                <a:close/>
                <a:moveTo>
                  <a:pt x="1278" y="980"/>
                </a:moveTo>
                <a:lnTo>
                  <a:pt x="1278" y="980"/>
                </a:lnTo>
                <a:lnTo>
                  <a:pt x="1276" y="974"/>
                </a:lnTo>
                <a:lnTo>
                  <a:pt x="1272" y="970"/>
                </a:lnTo>
                <a:lnTo>
                  <a:pt x="1272" y="970"/>
                </a:lnTo>
                <a:lnTo>
                  <a:pt x="1266" y="982"/>
                </a:lnTo>
                <a:lnTo>
                  <a:pt x="1258" y="994"/>
                </a:lnTo>
                <a:lnTo>
                  <a:pt x="1244" y="1014"/>
                </a:lnTo>
                <a:lnTo>
                  <a:pt x="1238" y="1024"/>
                </a:lnTo>
                <a:lnTo>
                  <a:pt x="1232" y="1036"/>
                </a:lnTo>
                <a:lnTo>
                  <a:pt x="1230" y="1048"/>
                </a:lnTo>
                <a:lnTo>
                  <a:pt x="1230" y="1060"/>
                </a:lnTo>
                <a:lnTo>
                  <a:pt x="1230" y="1060"/>
                </a:lnTo>
                <a:lnTo>
                  <a:pt x="1208" y="1092"/>
                </a:lnTo>
                <a:lnTo>
                  <a:pt x="1182" y="1122"/>
                </a:lnTo>
                <a:lnTo>
                  <a:pt x="1156" y="1150"/>
                </a:lnTo>
                <a:lnTo>
                  <a:pt x="1128" y="1178"/>
                </a:lnTo>
                <a:lnTo>
                  <a:pt x="1098" y="1202"/>
                </a:lnTo>
                <a:lnTo>
                  <a:pt x="1068" y="1226"/>
                </a:lnTo>
                <a:lnTo>
                  <a:pt x="1034" y="1248"/>
                </a:lnTo>
                <a:lnTo>
                  <a:pt x="1000" y="1268"/>
                </a:lnTo>
                <a:lnTo>
                  <a:pt x="966" y="1284"/>
                </a:lnTo>
                <a:lnTo>
                  <a:pt x="928" y="1300"/>
                </a:lnTo>
                <a:lnTo>
                  <a:pt x="892" y="1314"/>
                </a:lnTo>
                <a:lnTo>
                  <a:pt x="854" y="1324"/>
                </a:lnTo>
                <a:lnTo>
                  <a:pt x="814" y="1334"/>
                </a:lnTo>
                <a:lnTo>
                  <a:pt x="774" y="1340"/>
                </a:lnTo>
                <a:lnTo>
                  <a:pt x="732" y="1344"/>
                </a:lnTo>
                <a:lnTo>
                  <a:pt x="690" y="1346"/>
                </a:lnTo>
                <a:lnTo>
                  <a:pt x="690" y="1346"/>
                </a:lnTo>
                <a:lnTo>
                  <a:pt x="658" y="1344"/>
                </a:lnTo>
                <a:lnTo>
                  <a:pt x="626" y="1342"/>
                </a:lnTo>
                <a:lnTo>
                  <a:pt x="594" y="1338"/>
                </a:lnTo>
                <a:lnTo>
                  <a:pt x="564" y="1332"/>
                </a:lnTo>
                <a:lnTo>
                  <a:pt x="532" y="1326"/>
                </a:lnTo>
                <a:lnTo>
                  <a:pt x="502" y="1318"/>
                </a:lnTo>
                <a:lnTo>
                  <a:pt x="474" y="1308"/>
                </a:lnTo>
                <a:lnTo>
                  <a:pt x="444" y="1298"/>
                </a:lnTo>
                <a:lnTo>
                  <a:pt x="444" y="1298"/>
                </a:lnTo>
                <a:lnTo>
                  <a:pt x="448" y="1266"/>
                </a:lnTo>
                <a:lnTo>
                  <a:pt x="450" y="1252"/>
                </a:lnTo>
                <a:lnTo>
                  <a:pt x="454" y="1240"/>
                </a:lnTo>
                <a:lnTo>
                  <a:pt x="460" y="1228"/>
                </a:lnTo>
                <a:lnTo>
                  <a:pt x="470" y="1218"/>
                </a:lnTo>
                <a:lnTo>
                  <a:pt x="484" y="1210"/>
                </a:lnTo>
                <a:lnTo>
                  <a:pt x="502" y="1202"/>
                </a:lnTo>
                <a:lnTo>
                  <a:pt x="502" y="1202"/>
                </a:lnTo>
                <a:lnTo>
                  <a:pt x="504" y="1196"/>
                </a:lnTo>
                <a:lnTo>
                  <a:pt x="504" y="1192"/>
                </a:lnTo>
                <a:lnTo>
                  <a:pt x="500" y="1186"/>
                </a:lnTo>
                <a:lnTo>
                  <a:pt x="498" y="1180"/>
                </a:lnTo>
                <a:lnTo>
                  <a:pt x="496" y="1176"/>
                </a:lnTo>
                <a:lnTo>
                  <a:pt x="496" y="1172"/>
                </a:lnTo>
                <a:lnTo>
                  <a:pt x="496" y="1172"/>
                </a:lnTo>
                <a:lnTo>
                  <a:pt x="504" y="1172"/>
                </a:lnTo>
                <a:lnTo>
                  <a:pt x="510" y="1172"/>
                </a:lnTo>
                <a:lnTo>
                  <a:pt x="522" y="1168"/>
                </a:lnTo>
                <a:lnTo>
                  <a:pt x="532" y="1160"/>
                </a:lnTo>
                <a:lnTo>
                  <a:pt x="542" y="1150"/>
                </a:lnTo>
                <a:lnTo>
                  <a:pt x="550" y="1136"/>
                </a:lnTo>
                <a:lnTo>
                  <a:pt x="558" y="1122"/>
                </a:lnTo>
                <a:lnTo>
                  <a:pt x="562" y="1106"/>
                </a:lnTo>
                <a:lnTo>
                  <a:pt x="566" y="1090"/>
                </a:lnTo>
                <a:lnTo>
                  <a:pt x="566" y="1090"/>
                </a:lnTo>
                <a:lnTo>
                  <a:pt x="616" y="1064"/>
                </a:lnTo>
                <a:lnTo>
                  <a:pt x="616" y="1064"/>
                </a:lnTo>
                <a:lnTo>
                  <a:pt x="618" y="1042"/>
                </a:lnTo>
                <a:lnTo>
                  <a:pt x="622" y="1020"/>
                </a:lnTo>
                <a:lnTo>
                  <a:pt x="628" y="1002"/>
                </a:lnTo>
                <a:lnTo>
                  <a:pt x="636" y="986"/>
                </a:lnTo>
                <a:lnTo>
                  <a:pt x="650" y="952"/>
                </a:lnTo>
                <a:lnTo>
                  <a:pt x="656" y="934"/>
                </a:lnTo>
                <a:lnTo>
                  <a:pt x="660" y="912"/>
                </a:lnTo>
                <a:lnTo>
                  <a:pt x="660" y="912"/>
                </a:lnTo>
                <a:lnTo>
                  <a:pt x="630" y="900"/>
                </a:lnTo>
                <a:lnTo>
                  <a:pt x="602" y="886"/>
                </a:lnTo>
                <a:lnTo>
                  <a:pt x="572" y="874"/>
                </a:lnTo>
                <a:lnTo>
                  <a:pt x="540" y="862"/>
                </a:lnTo>
                <a:lnTo>
                  <a:pt x="540" y="862"/>
                </a:lnTo>
                <a:lnTo>
                  <a:pt x="540" y="830"/>
                </a:lnTo>
                <a:lnTo>
                  <a:pt x="540" y="830"/>
                </a:lnTo>
                <a:lnTo>
                  <a:pt x="530" y="824"/>
                </a:lnTo>
                <a:lnTo>
                  <a:pt x="518" y="816"/>
                </a:lnTo>
                <a:lnTo>
                  <a:pt x="494" y="806"/>
                </a:lnTo>
                <a:lnTo>
                  <a:pt x="482" y="800"/>
                </a:lnTo>
                <a:lnTo>
                  <a:pt x="472" y="792"/>
                </a:lnTo>
                <a:lnTo>
                  <a:pt x="464" y="780"/>
                </a:lnTo>
                <a:lnTo>
                  <a:pt x="458" y="768"/>
                </a:lnTo>
                <a:lnTo>
                  <a:pt x="458" y="768"/>
                </a:lnTo>
                <a:lnTo>
                  <a:pt x="430" y="766"/>
                </a:lnTo>
                <a:lnTo>
                  <a:pt x="408" y="764"/>
                </a:lnTo>
                <a:lnTo>
                  <a:pt x="390" y="758"/>
                </a:lnTo>
                <a:lnTo>
                  <a:pt x="382" y="754"/>
                </a:lnTo>
                <a:lnTo>
                  <a:pt x="376" y="748"/>
                </a:lnTo>
                <a:lnTo>
                  <a:pt x="376" y="748"/>
                </a:lnTo>
                <a:lnTo>
                  <a:pt x="368" y="752"/>
                </a:lnTo>
                <a:lnTo>
                  <a:pt x="362" y="756"/>
                </a:lnTo>
                <a:lnTo>
                  <a:pt x="352" y="766"/>
                </a:lnTo>
                <a:lnTo>
                  <a:pt x="342" y="774"/>
                </a:lnTo>
                <a:lnTo>
                  <a:pt x="334" y="778"/>
                </a:lnTo>
                <a:lnTo>
                  <a:pt x="326" y="780"/>
                </a:lnTo>
                <a:lnTo>
                  <a:pt x="326" y="780"/>
                </a:lnTo>
                <a:lnTo>
                  <a:pt x="324" y="778"/>
                </a:lnTo>
                <a:lnTo>
                  <a:pt x="322" y="776"/>
                </a:lnTo>
                <a:lnTo>
                  <a:pt x="314" y="774"/>
                </a:lnTo>
                <a:lnTo>
                  <a:pt x="314" y="774"/>
                </a:lnTo>
                <a:lnTo>
                  <a:pt x="304" y="772"/>
                </a:lnTo>
                <a:lnTo>
                  <a:pt x="296" y="768"/>
                </a:lnTo>
                <a:lnTo>
                  <a:pt x="294" y="762"/>
                </a:lnTo>
                <a:lnTo>
                  <a:pt x="292" y="754"/>
                </a:lnTo>
                <a:lnTo>
                  <a:pt x="292" y="738"/>
                </a:lnTo>
                <a:lnTo>
                  <a:pt x="294" y="718"/>
                </a:lnTo>
                <a:lnTo>
                  <a:pt x="294" y="718"/>
                </a:lnTo>
                <a:lnTo>
                  <a:pt x="286" y="716"/>
                </a:lnTo>
                <a:lnTo>
                  <a:pt x="276" y="718"/>
                </a:lnTo>
                <a:lnTo>
                  <a:pt x="266" y="718"/>
                </a:lnTo>
                <a:lnTo>
                  <a:pt x="264" y="716"/>
                </a:lnTo>
                <a:lnTo>
                  <a:pt x="264" y="712"/>
                </a:lnTo>
                <a:lnTo>
                  <a:pt x="264" y="712"/>
                </a:lnTo>
                <a:lnTo>
                  <a:pt x="264" y="700"/>
                </a:lnTo>
                <a:lnTo>
                  <a:pt x="266" y="692"/>
                </a:lnTo>
                <a:lnTo>
                  <a:pt x="270" y="684"/>
                </a:lnTo>
                <a:lnTo>
                  <a:pt x="276" y="680"/>
                </a:lnTo>
                <a:lnTo>
                  <a:pt x="276" y="680"/>
                </a:lnTo>
                <a:lnTo>
                  <a:pt x="274" y="672"/>
                </a:lnTo>
                <a:lnTo>
                  <a:pt x="268" y="668"/>
                </a:lnTo>
                <a:lnTo>
                  <a:pt x="262" y="666"/>
                </a:lnTo>
                <a:lnTo>
                  <a:pt x="254" y="666"/>
                </a:lnTo>
                <a:lnTo>
                  <a:pt x="248" y="670"/>
                </a:lnTo>
                <a:lnTo>
                  <a:pt x="242" y="674"/>
                </a:lnTo>
                <a:lnTo>
                  <a:pt x="238" y="678"/>
                </a:lnTo>
                <a:lnTo>
                  <a:pt x="238" y="686"/>
                </a:lnTo>
                <a:lnTo>
                  <a:pt x="238" y="686"/>
                </a:lnTo>
                <a:lnTo>
                  <a:pt x="232" y="686"/>
                </a:lnTo>
                <a:lnTo>
                  <a:pt x="232" y="686"/>
                </a:lnTo>
                <a:lnTo>
                  <a:pt x="216" y="680"/>
                </a:lnTo>
                <a:lnTo>
                  <a:pt x="204" y="674"/>
                </a:lnTo>
                <a:lnTo>
                  <a:pt x="196" y="666"/>
                </a:lnTo>
                <a:lnTo>
                  <a:pt x="192" y="656"/>
                </a:lnTo>
                <a:lnTo>
                  <a:pt x="192" y="648"/>
                </a:lnTo>
                <a:lnTo>
                  <a:pt x="194" y="638"/>
                </a:lnTo>
                <a:lnTo>
                  <a:pt x="198" y="628"/>
                </a:lnTo>
                <a:lnTo>
                  <a:pt x="204" y="618"/>
                </a:lnTo>
                <a:lnTo>
                  <a:pt x="214" y="608"/>
                </a:lnTo>
                <a:lnTo>
                  <a:pt x="224" y="600"/>
                </a:lnTo>
                <a:lnTo>
                  <a:pt x="234" y="594"/>
                </a:lnTo>
                <a:lnTo>
                  <a:pt x="246" y="588"/>
                </a:lnTo>
                <a:lnTo>
                  <a:pt x="260" y="586"/>
                </a:lnTo>
                <a:lnTo>
                  <a:pt x="272" y="584"/>
                </a:lnTo>
                <a:lnTo>
                  <a:pt x="284" y="586"/>
                </a:lnTo>
                <a:lnTo>
                  <a:pt x="294" y="592"/>
                </a:lnTo>
                <a:lnTo>
                  <a:pt x="294" y="592"/>
                </a:lnTo>
                <a:lnTo>
                  <a:pt x="298" y="604"/>
                </a:lnTo>
                <a:lnTo>
                  <a:pt x="304" y="618"/>
                </a:lnTo>
                <a:lnTo>
                  <a:pt x="310" y="628"/>
                </a:lnTo>
                <a:lnTo>
                  <a:pt x="314" y="632"/>
                </a:lnTo>
                <a:lnTo>
                  <a:pt x="320" y="636"/>
                </a:lnTo>
                <a:lnTo>
                  <a:pt x="320" y="636"/>
                </a:lnTo>
                <a:lnTo>
                  <a:pt x="326" y="630"/>
                </a:lnTo>
                <a:lnTo>
                  <a:pt x="328" y="622"/>
                </a:lnTo>
                <a:lnTo>
                  <a:pt x="326" y="614"/>
                </a:lnTo>
                <a:lnTo>
                  <a:pt x="326" y="604"/>
                </a:lnTo>
                <a:lnTo>
                  <a:pt x="322" y="588"/>
                </a:lnTo>
                <a:lnTo>
                  <a:pt x="322" y="582"/>
                </a:lnTo>
                <a:lnTo>
                  <a:pt x="326" y="578"/>
                </a:lnTo>
                <a:lnTo>
                  <a:pt x="326" y="578"/>
                </a:lnTo>
                <a:lnTo>
                  <a:pt x="332" y="570"/>
                </a:lnTo>
                <a:lnTo>
                  <a:pt x="338" y="562"/>
                </a:lnTo>
                <a:lnTo>
                  <a:pt x="346" y="556"/>
                </a:lnTo>
                <a:lnTo>
                  <a:pt x="352" y="554"/>
                </a:lnTo>
                <a:lnTo>
                  <a:pt x="358" y="554"/>
                </a:lnTo>
                <a:lnTo>
                  <a:pt x="358" y="554"/>
                </a:lnTo>
                <a:lnTo>
                  <a:pt x="360" y="540"/>
                </a:lnTo>
                <a:lnTo>
                  <a:pt x="366" y="528"/>
                </a:lnTo>
                <a:lnTo>
                  <a:pt x="370" y="518"/>
                </a:lnTo>
                <a:lnTo>
                  <a:pt x="378" y="508"/>
                </a:lnTo>
                <a:lnTo>
                  <a:pt x="392" y="492"/>
                </a:lnTo>
                <a:lnTo>
                  <a:pt x="410" y="478"/>
                </a:lnTo>
                <a:lnTo>
                  <a:pt x="430" y="466"/>
                </a:lnTo>
                <a:lnTo>
                  <a:pt x="448" y="456"/>
                </a:lnTo>
                <a:lnTo>
                  <a:pt x="478" y="440"/>
                </a:lnTo>
                <a:lnTo>
                  <a:pt x="478" y="440"/>
                </a:lnTo>
                <a:lnTo>
                  <a:pt x="478" y="434"/>
                </a:lnTo>
                <a:lnTo>
                  <a:pt x="478" y="434"/>
                </a:lnTo>
                <a:lnTo>
                  <a:pt x="476" y="430"/>
                </a:lnTo>
                <a:lnTo>
                  <a:pt x="474" y="428"/>
                </a:lnTo>
                <a:lnTo>
                  <a:pt x="466" y="428"/>
                </a:lnTo>
                <a:lnTo>
                  <a:pt x="466" y="428"/>
                </a:lnTo>
                <a:lnTo>
                  <a:pt x="460" y="426"/>
                </a:lnTo>
                <a:lnTo>
                  <a:pt x="458" y="424"/>
                </a:lnTo>
                <a:lnTo>
                  <a:pt x="458" y="422"/>
                </a:lnTo>
                <a:lnTo>
                  <a:pt x="458" y="422"/>
                </a:lnTo>
                <a:lnTo>
                  <a:pt x="458" y="416"/>
                </a:lnTo>
                <a:lnTo>
                  <a:pt x="460" y="412"/>
                </a:lnTo>
                <a:lnTo>
                  <a:pt x="462" y="406"/>
                </a:lnTo>
                <a:lnTo>
                  <a:pt x="466" y="400"/>
                </a:lnTo>
                <a:lnTo>
                  <a:pt x="466" y="396"/>
                </a:lnTo>
                <a:lnTo>
                  <a:pt x="466" y="390"/>
                </a:lnTo>
                <a:lnTo>
                  <a:pt x="466" y="390"/>
                </a:lnTo>
                <a:lnTo>
                  <a:pt x="472" y="396"/>
                </a:lnTo>
                <a:lnTo>
                  <a:pt x="480" y="400"/>
                </a:lnTo>
                <a:lnTo>
                  <a:pt x="488" y="398"/>
                </a:lnTo>
                <a:lnTo>
                  <a:pt x="496" y="396"/>
                </a:lnTo>
                <a:lnTo>
                  <a:pt x="512" y="386"/>
                </a:lnTo>
                <a:lnTo>
                  <a:pt x="520" y="380"/>
                </a:lnTo>
                <a:lnTo>
                  <a:pt x="528" y="376"/>
                </a:lnTo>
                <a:lnTo>
                  <a:pt x="528" y="376"/>
                </a:lnTo>
                <a:lnTo>
                  <a:pt x="524" y="384"/>
                </a:lnTo>
                <a:lnTo>
                  <a:pt x="520" y="388"/>
                </a:lnTo>
                <a:lnTo>
                  <a:pt x="516" y="392"/>
                </a:lnTo>
                <a:lnTo>
                  <a:pt x="510" y="396"/>
                </a:lnTo>
                <a:lnTo>
                  <a:pt x="510" y="396"/>
                </a:lnTo>
                <a:lnTo>
                  <a:pt x="506" y="402"/>
                </a:lnTo>
                <a:lnTo>
                  <a:pt x="502" y="412"/>
                </a:lnTo>
                <a:lnTo>
                  <a:pt x="502" y="416"/>
                </a:lnTo>
                <a:lnTo>
                  <a:pt x="504" y="420"/>
                </a:lnTo>
                <a:lnTo>
                  <a:pt x="508" y="422"/>
                </a:lnTo>
                <a:lnTo>
                  <a:pt x="516" y="422"/>
                </a:lnTo>
                <a:lnTo>
                  <a:pt x="516" y="422"/>
                </a:lnTo>
                <a:lnTo>
                  <a:pt x="524" y="422"/>
                </a:lnTo>
                <a:lnTo>
                  <a:pt x="532" y="426"/>
                </a:lnTo>
                <a:lnTo>
                  <a:pt x="542" y="428"/>
                </a:lnTo>
                <a:lnTo>
                  <a:pt x="554" y="428"/>
                </a:lnTo>
                <a:lnTo>
                  <a:pt x="554" y="428"/>
                </a:lnTo>
                <a:lnTo>
                  <a:pt x="548" y="408"/>
                </a:lnTo>
                <a:lnTo>
                  <a:pt x="542" y="390"/>
                </a:lnTo>
                <a:lnTo>
                  <a:pt x="534" y="372"/>
                </a:lnTo>
                <a:lnTo>
                  <a:pt x="526" y="356"/>
                </a:lnTo>
                <a:lnTo>
                  <a:pt x="508" y="322"/>
                </a:lnTo>
                <a:lnTo>
                  <a:pt x="498" y="304"/>
                </a:lnTo>
                <a:lnTo>
                  <a:pt x="490" y="282"/>
                </a:lnTo>
                <a:lnTo>
                  <a:pt x="490" y="282"/>
                </a:lnTo>
                <a:lnTo>
                  <a:pt x="484" y="280"/>
                </a:lnTo>
                <a:lnTo>
                  <a:pt x="480" y="282"/>
                </a:lnTo>
                <a:lnTo>
                  <a:pt x="478" y="284"/>
                </a:lnTo>
                <a:lnTo>
                  <a:pt x="478" y="288"/>
                </a:lnTo>
                <a:lnTo>
                  <a:pt x="476" y="292"/>
                </a:lnTo>
                <a:lnTo>
                  <a:pt x="474" y="296"/>
                </a:lnTo>
                <a:lnTo>
                  <a:pt x="472" y="296"/>
                </a:lnTo>
                <a:lnTo>
                  <a:pt x="464" y="294"/>
                </a:lnTo>
                <a:lnTo>
                  <a:pt x="464" y="294"/>
                </a:lnTo>
                <a:lnTo>
                  <a:pt x="458" y="294"/>
                </a:lnTo>
                <a:lnTo>
                  <a:pt x="454" y="290"/>
                </a:lnTo>
                <a:lnTo>
                  <a:pt x="452" y="284"/>
                </a:lnTo>
                <a:lnTo>
                  <a:pt x="450" y="278"/>
                </a:lnTo>
                <a:lnTo>
                  <a:pt x="448" y="266"/>
                </a:lnTo>
                <a:lnTo>
                  <a:pt x="444" y="260"/>
                </a:lnTo>
                <a:lnTo>
                  <a:pt x="440" y="258"/>
                </a:lnTo>
                <a:lnTo>
                  <a:pt x="440" y="258"/>
                </a:lnTo>
                <a:lnTo>
                  <a:pt x="432" y="258"/>
                </a:lnTo>
                <a:lnTo>
                  <a:pt x="426" y="256"/>
                </a:lnTo>
                <a:lnTo>
                  <a:pt x="414" y="252"/>
                </a:lnTo>
                <a:lnTo>
                  <a:pt x="408" y="246"/>
                </a:lnTo>
                <a:lnTo>
                  <a:pt x="402" y="244"/>
                </a:lnTo>
                <a:lnTo>
                  <a:pt x="402" y="244"/>
                </a:lnTo>
                <a:lnTo>
                  <a:pt x="400" y="250"/>
                </a:lnTo>
                <a:lnTo>
                  <a:pt x="398" y="250"/>
                </a:lnTo>
                <a:lnTo>
                  <a:pt x="396" y="250"/>
                </a:lnTo>
                <a:lnTo>
                  <a:pt x="396" y="250"/>
                </a:lnTo>
                <a:lnTo>
                  <a:pt x="396" y="278"/>
                </a:lnTo>
                <a:lnTo>
                  <a:pt x="394" y="298"/>
                </a:lnTo>
                <a:lnTo>
                  <a:pt x="390" y="312"/>
                </a:lnTo>
                <a:lnTo>
                  <a:pt x="386" y="322"/>
                </a:lnTo>
                <a:lnTo>
                  <a:pt x="374" y="342"/>
                </a:lnTo>
                <a:lnTo>
                  <a:pt x="366" y="354"/>
                </a:lnTo>
                <a:lnTo>
                  <a:pt x="358" y="370"/>
                </a:lnTo>
                <a:lnTo>
                  <a:pt x="358" y="370"/>
                </a:lnTo>
                <a:lnTo>
                  <a:pt x="356" y="362"/>
                </a:lnTo>
                <a:lnTo>
                  <a:pt x="354" y="354"/>
                </a:lnTo>
                <a:lnTo>
                  <a:pt x="350" y="344"/>
                </a:lnTo>
                <a:lnTo>
                  <a:pt x="352" y="332"/>
                </a:lnTo>
                <a:lnTo>
                  <a:pt x="352" y="332"/>
                </a:lnTo>
                <a:lnTo>
                  <a:pt x="346" y="332"/>
                </a:lnTo>
                <a:lnTo>
                  <a:pt x="340" y="330"/>
                </a:lnTo>
                <a:lnTo>
                  <a:pt x="332" y="326"/>
                </a:lnTo>
                <a:lnTo>
                  <a:pt x="332" y="326"/>
                </a:lnTo>
                <a:lnTo>
                  <a:pt x="316" y="320"/>
                </a:lnTo>
                <a:lnTo>
                  <a:pt x="302" y="314"/>
                </a:lnTo>
                <a:lnTo>
                  <a:pt x="294" y="308"/>
                </a:lnTo>
                <a:lnTo>
                  <a:pt x="290" y="304"/>
                </a:lnTo>
                <a:lnTo>
                  <a:pt x="286" y="296"/>
                </a:lnTo>
                <a:lnTo>
                  <a:pt x="282" y="288"/>
                </a:lnTo>
                <a:lnTo>
                  <a:pt x="282" y="288"/>
                </a:lnTo>
                <a:lnTo>
                  <a:pt x="296" y="272"/>
                </a:lnTo>
                <a:lnTo>
                  <a:pt x="310" y="256"/>
                </a:lnTo>
                <a:lnTo>
                  <a:pt x="326" y="242"/>
                </a:lnTo>
                <a:lnTo>
                  <a:pt x="334" y="236"/>
                </a:lnTo>
                <a:lnTo>
                  <a:pt x="346" y="232"/>
                </a:lnTo>
                <a:lnTo>
                  <a:pt x="346" y="232"/>
                </a:lnTo>
                <a:lnTo>
                  <a:pt x="344" y="238"/>
                </a:lnTo>
                <a:lnTo>
                  <a:pt x="346" y="244"/>
                </a:lnTo>
                <a:lnTo>
                  <a:pt x="350" y="248"/>
                </a:lnTo>
                <a:lnTo>
                  <a:pt x="356" y="252"/>
                </a:lnTo>
                <a:lnTo>
                  <a:pt x="360" y="254"/>
                </a:lnTo>
                <a:lnTo>
                  <a:pt x="366" y="254"/>
                </a:lnTo>
                <a:lnTo>
                  <a:pt x="368" y="254"/>
                </a:lnTo>
                <a:lnTo>
                  <a:pt x="370" y="250"/>
                </a:lnTo>
                <a:lnTo>
                  <a:pt x="370" y="250"/>
                </a:lnTo>
                <a:lnTo>
                  <a:pt x="366" y="250"/>
                </a:lnTo>
                <a:lnTo>
                  <a:pt x="366" y="246"/>
                </a:lnTo>
                <a:lnTo>
                  <a:pt x="366" y="240"/>
                </a:lnTo>
                <a:lnTo>
                  <a:pt x="370" y="238"/>
                </a:lnTo>
                <a:lnTo>
                  <a:pt x="370" y="238"/>
                </a:lnTo>
                <a:lnTo>
                  <a:pt x="376" y="238"/>
                </a:lnTo>
                <a:lnTo>
                  <a:pt x="382" y="240"/>
                </a:lnTo>
                <a:lnTo>
                  <a:pt x="390" y="244"/>
                </a:lnTo>
                <a:lnTo>
                  <a:pt x="390" y="244"/>
                </a:lnTo>
                <a:lnTo>
                  <a:pt x="388" y="234"/>
                </a:lnTo>
                <a:lnTo>
                  <a:pt x="384" y="228"/>
                </a:lnTo>
                <a:lnTo>
                  <a:pt x="378" y="224"/>
                </a:lnTo>
                <a:lnTo>
                  <a:pt x="370" y="220"/>
                </a:lnTo>
                <a:lnTo>
                  <a:pt x="370" y="220"/>
                </a:lnTo>
                <a:lnTo>
                  <a:pt x="374" y="214"/>
                </a:lnTo>
                <a:lnTo>
                  <a:pt x="378" y="210"/>
                </a:lnTo>
                <a:lnTo>
                  <a:pt x="388" y="202"/>
                </a:lnTo>
                <a:lnTo>
                  <a:pt x="392" y="198"/>
                </a:lnTo>
                <a:lnTo>
                  <a:pt x="394" y="192"/>
                </a:lnTo>
                <a:lnTo>
                  <a:pt x="396" y="184"/>
                </a:lnTo>
                <a:lnTo>
                  <a:pt x="396" y="176"/>
                </a:lnTo>
                <a:lnTo>
                  <a:pt x="396" y="176"/>
                </a:lnTo>
                <a:lnTo>
                  <a:pt x="390" y="172"/>
                </a:lnTo>
                <a:lnTo>
                  <a:pt x="390" y="170"/>
                </a:lnTo>
                <a:lnTo>
                  <a:pt x="400" y="168"/>
                </a:lnTo>
                <a:lnTo>
                  <a:pt x="428" y="168"/>
                </a:lnTo>
                <a:lnTo>
                  <a:pt x="428" y="168"/>
                </a:lnTo>
                <a:lnTo>
                  <a:pt x="426" y="174"/>
                </a:lnTo>
                <a:lnTo>
                  <a:pt x="428" y="180"/>
                </a:lnTo>
                <a:lnTo>
                  <a:pt x="434" y="184"/>
                </a:lnTo>
                <a:lnTo>
                  <a:pt x="440" y="190"/>
                </a:lnTo>
                <a:lnTo>
                  <a:pt x="440" y="194"/>
                </a:lnTo>
                <a:lnTo>
                  <a:pt x="440" y="200"/>
                </a:lnTo>
                <a:lnTo>
                  <a:pt x="440" y="200"/>
                </a:lnTo>
                <a:lnTo>
                  <a:pt x="438" y="206"/>
                </a:lnTo>
                <a:lnTo>
                  <a:pt x="436" y="212"/>
                </a:lnTo>
                <a:lnTo>
                  <a:pt x="432" y="216"/>
                </a:lnTo>
                <a:lnTo>
                  <a:pt x="426" y="218"/>
                </a:lnTo>
                <a:lnTo>
                  <a:pt x="414" y="222"/>
                </a:lnTo>
                <a:lnTo>
                  <a:pt x="402" y="226"/>
                </a:lnTo>
                <a:lnTo>
                  <a:pt x="402" y="226"/>
                </a:lnTo>
                <a:lnTo>
                  <a:pt x="422" y="234"/>
                </a:lnTo>
                <a:lnTo>
                  <a:pt x="438" y="242"/>
                </a:lnTo>
                <a:lnTo>
                  <a:pt x="454" y="254"/>
                </a:lnTo>
                <a:lnTo>
                  <a:pt x="472" y="264"/>
                </a:lnTo>
                <a:lnTo>
                  <a:pt x="472" y="264"/>
                </a:lnTo>
                <a:lnTo>
                  <a:pt x="476" y="260"/>
                </a:lnTo>
                <a:lnTo>
                  <a:pt x="476" y="256"/>
                </a:lnTo>
                <a:lnTo>
                  <a:pt x="474" y="248"/>
                </a:lnTo>
                <a:lnTo>
                  <a:pt x="474" y="248"/>
                </a:lnTo>
                <a:lnTo>
                  <a:pt x="476" y="246"/>
                </a:lnTo>
                <a:lnTo>
                  <a:pt x="490" y="250"/>
                </a:lnTo>
                <a:lnTo>
                  <a:pt x="490" y="250"/>
                </a:lnTo>
                <a:lnTo>
                  <a:pt x="490" y="240"/>
                </a:lnTo>
                <a:lnTo>
                  <a:pt x="490" y="230"/>
                </a:lnTo>
                <a:lnTo>
                  <a:pt x="488" y="226"/>
                </a:lnTo>
                <a:lnTo>
                  <a:pt x="486" y="222"/>
                </a:lnTo>
                <a:lnTo>
                  <a:pt x="482" y="220"/>
                </a:lnTo>
                <a:lnTo>
                  <a:pt x="478" y="220"/>
                </a:lnTo>
                <a:lnTo>
                  <a:pt x="478" y="220"/>
                </a:lnTo>
                <a:lnTo>
                  <a:pt x="480" y="214"/>
                </a:lnTo>
                <a:lnTo>
                  <a:pt x="484" y="212"/>
                </a:lnTo>
                <a:lnTo>
                  <a:pt x="486" y="214"/>
                </a:lnTo>
                <a:lnTo>
                  <a:pt x="490" y="216"/>
                </a:lnTo>
                <a:lnTo>
                  <a:pt x="496" y="222"/>
                </a:lnTo>
                <a:lnTo>
                  <a:pt x="500" y="224"/>
                </a:lnTo>
                <a:lnTo>
                  <a:pt x="502" y="226"/>
                </a:lnTo>
                <a:lnTo>
                  <a:pt x="502" y="226"/>
                </a:lnTo>
                <a:lnTo>
                  <a:pt x="506" y="222"/>
                </a:lnTo>
                <a:lnTo>
                  <a:pt x="510" y="218"/>
                </a:lnTo>
                <a:lnTo>
                  <a:pt x="514" y="214"/>
                </a:lnTo>
                <a:lnTo>
                  <a:pt x="522" y="214"/>
                </a:lnTo>
                <a:lnTo>
                  <a:pt x="522" y="214"/>
                </a:lnTo>
                <a:lnTo>
                  <a:pt x="510" y="200"/>
                </a:lnTo>
                <a:lnTo>
                  <a:pt x="500" y="186"/>
                </a:lnTo>
                <a:lnTo>
                  <a:pt x="482" y="160"/>
                </a:lnTo>
                <a:lnTo>
                  <a:pt x="472" y="150"/>
                </a:lnTo>
                <a:lnTo>
                  <a:pt x="458" y="142"/>
                </a:lnTo>
                <a:lnTo>
                  <a:pt x="450" y="140"/>
                </a:lnTo>
                <a:lnTo>
                  <a:pt x="442" y="138"/>
                </a:lnTo>
                <a:lnTo>
                  <a:pt x="432" y="136"/>
                </a:lnTo>
                <a:lnTo>
                  <a:pt x="420" y="138"/>
                </a:lnTo>
                <a:lnTo>
                  <a:pt x="420" y="138"/>
                </a:lnTo>
                <a:lnTo>
                  <a:pt x="416" y="134"/>
                </a:lnTo>
                <a:lnTo>
                  <a:pt x="416" y="134"/>
                </a:lnTo>
                <a:lnTo>
                  <a:pt x="422" y="132"/>
                </a:lnTo>
                <a:lnTo>
                  <a:pt x="446" y="132"/>
                </a:lnTo>
                <a:lnTo>
                  <a:pt x="446" y="132"/>
                </a:lnTo>
                <a:lnTo>
                  <a:pt x="444" y="128"/>
                </a:lnTo>
                <a:lnTo>
                  <a:pt x="442" y="126"/>
                </a:lnTo>
                <a:lnTo>
                  <a:pt x="436" y="126"/>
                </a:lnTo>
                <a:lnTo>
                  <a:pt x="430" y="124"/>
                </a:lnTo>
                <a:lnTo>
                  <a:pt x="428" y="122"/>
                </a:lnTo>
                <a:lnTo>
                  <a:pt x="428" y="118"/>
                </a:lnTo>
                <a:lnTo>
                  <a:pt x="428" y="118"/>
                </a:lnTo>
                <a:lnTo>
                  <a:pt x="418" y="122"/>
                </a:lnTo>
                <a:lnTo>
                  <a:pt x="406" y="124"/>
                </a:lnTo>
                <a:lnTo>
                  <a:pt x="382" y="126"/>
                </a:lnTo>
                <a:lnTo>
                  <a:pt x="370" y="128"/>
                </a:lnTo>
                <a:lnTo>
                  <a:pt x="360" y="132"/>
                </a:lnTo>
                <a:lnTo>
                  <a:pt x="356" y="136"/>
                </a:lnTo>
                <a:lnTo>
                  <a:pt x="354" y="140"/>
                </a:lnTo>
                <a:lnTo>
                  <a:pt x="352" y="144"/>
                </a:lnTo>
                <a:lnTo>
                  <a:pt x="352" y="150"/>
                </a:lnTo>
                <a:lnTo>
                  <a:pt x="352" y="150"/>
                </a:lnTo>
                <a:lnTo>
                  <a:pt x="352" y="156"/>
                </a:lnTo>
                <a:lnTo>
                  <a:pt x="354" y="160"/>
                </a:lnTo>
                <a:lnTo>
                  <a:pt x="358" y="164"/>
                </a:lnTo>
                <a:lnTo>
                  <a:pt x="362" y="164"/>
                </a:lnTo>
                <a:lnTo>
                  <a:pt x="366" y="166"/>
                </a:lnTo>
                <a:lnTo>
                  <a:pt x="370" y="170"/>
                </a:lnTo>
                <a:lnTo>
                  <a:pt x="372" y="174"/>
                </a:lnTo>
                <a:lnTo>
                  <a:pt x="370" y="182"/>
                </a:lnTo>
                <a:lnTo>
                  <a:pt x="370" y="182"/>
                </a:lnTo>
                <a:lnTo>
                  <a:pt x="362" y="186"/>
                </a:lnTo>
                <a:lnTo>
                  <a:pt x="360" y="190"/>
                </a:lnTo>
                <a:lnTo>
                  <a:pt x="358" y="194"/>
                </a:lnTo>
                <a:lnTo>
                  <a:pt x="358" y="194"/>
                </a:lnTo>
                <a:lnTo>
                  <a:pt x="354" y="186"/>
                </a:lnTo>
                <a:lnTo>
                  <a:pt x="350" y="182"/>
                </a:lnTo>
                <a:lnTo>
                  <a:pt x="340" y="176"/>
                </a:lnTo>
                <a:lnTo>
                  <a:pt x="336" y="174"/>
                </a:lnTo>
                <a:lnTo>
                  <a:pt x="332" y="168"/>
                </a:lnTo>
                <a:lnTo>
                  <a:pt x="328" y="162"/>
                </a:lnTo>
                <a:lnTo>
                  <a:pt x="326" y="150"/>
                </a:lnTo>
                <a:lnTo>
                  <a:pt x="326" y="150"/>
                </a:lnTo>
                <a:lnTo>
                  <a:pt x="322" y="150"/>
                </a:lnTo>
                <a:lnTo>
                  <a:pt x="322" y="150"/>
                </a:lnTo>
                <a:lnTo>
                  <a:pt x="350" y="132"/>
                </a:lnTo>
                <a:lnTo>
                  <a:pt x="378" y="116"/>
                </a:lnTo>
                <a:lnTo>
                  <a:pt x="378" y="116"/>
                </a:lnTo>
                <a:lnTo>
                  <a:pt x="402" y="114"/>
                </a:lnTo>
                <a:lnTo>
                  <a:pt x="428" y="112"/>
                </a:lnTo>
                <a:lnTo>
                  <a:pt x="428" y="112"/>
                </a:lnTo>
                <a:lnTo>
                  <a:pt x="436" y="96"/>
                </a:lnTo>
                <a:lnTo>
                  <a:pt x="446" y="82"/>
                </a:lnTo>
                <a:lnTo>
                  <a:pt x="446" y="82"/>
                </a:lnTo>
                <a:lnTo>
                  <a:pt x="488" y="68"/>
                </a:lnTo>
                <a:lnTo>
                  <a:pt x="488" y="68"/>
                </a:lnTo>
                <a:lnTo>
                  <a:pt x="492" y="74"/>
                </a:lnTo>
                <a:lnTo>
                  <a:pt x="498" y="80"/>
                </a:lnTo>
                <a:lnTo>
                  <a:pt x="514" y="90"/>
                </a:lnTo>
                <a:lnTo>
                  <a:pt x="548" y="104"/>
                </a:lnTo>
                <a:lnTo>
                  <a:pt x="564" y="112"/>
                </a:lnTo>
                <a:lnTo>
                  <a:pt x="570" y="118"/>
                </a:lnTo>
                <a:lnTo>
                  <a:pt x="574" y="126"/>
                </a:lnTo>
                <a:lnTo>
                  <a:pt x="576" y="134"/>
                </a:lnTo>
                <a:lnTo>
                  <a:pt x="578" y="144"/>
                </a:lnTo>
                <a:lnTo>
                  <a:pt x="576" y="154"/>
                </a:lnTo>
                <a:lnTo>
                  <a:pt x="572" y="168"/>
                </a:lnTo>
                <a:lnTo>
                  <a:pt x="572" y="168"/>
                </a:lnTo>
                <a:lnTo>
                  <a:pt x="574" y="172"/>
                </a:lnTo>
                <a:lnTo>
                  <a:pt x="576" y="174"/>
                </a:lnTo>
                <a:lnTo>
                  <a:pt x="580" y="174"/>
                </a:lnTo>
                <a:lnTo>
                  <a:pt x="582" y="172"/>
                </a:lnTo>
                <a:lnTo>
                  <a:pt x="582" y="172"/>
                </a:lnTo>
                <a:lnTo>
                  <a:pt x="584" y="168"/>
                </a:lnTo>
                <a:lnTo>
                  <a:pt x="584" y="168"/>
                </a:lnTo>
                <a:lnTo>
                  <a:pt x="584" y="172"/>
                </a:lnTo>
                <a:lnTo>
                  <a:pt x="582" y="172"/>
                </a:lnTo>
                <a:lnTo>
                  <a:pt x="582" y="172"/>
                </a:lnTo>
                <a:lnTo>
                  <a:pt x="578" y="186"/>
                </a:lnTo>
                <a:lnTo>
                  <a:pt x="576" y="202"/>
                </a:lnTo>
                <a:lnTo>
                  <a:pt x="578" y="218"/>
                </a:lnTo>
                <a:lnTo>
                  <a:pt x="580" y="236"/>
                </a:lnTo>
                <a:lnTo>
                  <a:pt x="586" y="254"/>
                </a:lnTo>
                <a:lnTo>
                  <a:pt x="596" y="270"/>
                </a:lnTo>
                <a:lnTo>
                  <a:pt x="602" y="276"/>
                </a:lnTo>
                <a:lnTo>
                  <a:pt x="608" y="282"/>
                </a:lnTo>
                <a:lnTo>
                  <a:pt x="614" y="286"/>
                </a:lnTo>
                <a:lnTo>
                  <a:pt x="622" y="288"/>
                </a:lnTo>
                <a:lnTo>
                  <a:pt x="622" y="288"/>
                </a:lnTo>
                <a:lnTo>
                  <a:pt x="628" y="284"/>
                </a:lnTo>
                <a:lnTo>
                  <a:pt x="634" y="278"/>
                </a:lnTo>
                <a:lnTo>
                  <a:pt x="644" y="264"/>
                </a:lnTo>
                <a:lnTo>
                  <a:pt x="652" y="252"/>
                </a:lnTo>
                <a:lnTo>
                  <a:pt x="660" y="238"/>
                </a:lnTo>
                <a:lnTo>
                  <a:pt x="660" y="238"/>
                </a:lnTo>
                <a:lnTo>
                  <a:pt x="672" y="224"/>
                </a:lnTo>
                <a:lnTo>
                  <a:pt x="688" y="214"/>
                </a:lnTo>
                <a:lnTo>
                  <a:pt x="704" y="204"/>
                </a:lnTo>
                <a:lnTo>
                  <a:pt x="724" y="196"/>
                </a:lnTo>
                <a:lnTo>
                  <a:pt x="762" y="184"/>
                </a:lnTo>
                <a:lnTo>
                  <a:pt x="782" y="176"/>
                </a:lnTo>
                <a:lnTo>
                  <a:pt x="800" y="168"/>
                </a:lnTo>
                <a:lnTo>
                  <a:pt x="800" y="168"/>
                </a:lnTo>
                <a:lnTo>
                  <a:pt x="794" y="164"/>
                </a:lnTo>
                <a:lnTo>
                  <a:pt x="792" y="160"/>
                </a:lnTo>
                <a:lnTo>
                  <a:pt x="790" y="156"/>
                </a:lnTo>
                <a:lnTo>
                  <a:pt x="790" y="150"/>
                </a:lnTo>
                <a:lnTo>
                  <a:pt x="792" y="142"/>
                </a:lnTo>
                <a:lnTo>
                  <a:pt x="796" y="132"/>
                </a:lnTo>
                <a:lnTo>
                  <a:pt x="800" y="124"/>
                </a:lnTo>
                <a:lnTo>
                  <a:pt x="804" y="114"/>
                </a:lnTo>
                <a:lnTo>
                  <a:pt x="804" y="104"/>
                </a:lnTo>
                <a:lnTo>
                  <a:pt x="802" y="98"/>
                </a:lnTo>
                <a:lnTo>
                  <a:pt x="800" y="94"/>
                </a:lnTo>
                <a:lnTo>
                  <a:pt x="800" y="94"/>
                </a:lnTo>
                <a:lnTo>
                  <a:pt x="800" y="90"/>
                </a:lnTo>
                <a:lnTo>
                  <a:pt x="802" y="90"/>
                </a:lnTo>
                <a:lnTo>
                  <a:pt x="806" y="90"/>
                </a:lnTo>
                <a:lnTo>
                  <a:pt x="810" y="92"/>
                </a:lnTo>
                <a:lnTo>
                  <a:pt x="818" y="94"/>
                </a:lnTo>
                <a:lnTo>
                  <a:pt x="818" y="94"/>
                </a:lnTo>
                <a:lnTo>
                  <a:pt x="816" y="84"/>
                </a:lnTo>
                <a:lnTo>
                  <a:pt x="814" y="76"/>
                </a:lnTo>
                <a:lnTo>
                  <a:pt x="810" y="68"/>
                </a:lnTo>
                <a:lnTo>
                  <a:pt x="812" y="56"/>
                </a:lnTo>
                <a:lnTo>
                  <a:pt x="812" y="56"/>
                </a:lnTo>
                <a:lnTo>
                  <a:pt x="818" y="54"/>
                </a:lnTo>
                <a:lnTo>
                  <a:pt x="824" y="50"/>
                </a:lnTo>
                <a:lnTo>
                  <a:pt x="824" y="50"/>
                </a:lnTo>
                <a:lnTo>
                  <a:pt x="862" y="58"/>
                </a:lnTo>
                <a:lnTo>
                  <a:pt x="898" y="70"/>
                </a:lnTo>
                <a:lnTo>
                  <a:pt x="934" y="82"/>
                </a:lnTo>
                <a:lnTo>
                  <a:pt x="970" y="98"/>
                </a:lnTo>
                <a:lnTo>
                  <a:pt x="1004" y="116"/>
                </a:lnTo>
                <a:lnTo>
                  <a:pt x="1036" y="134"/>
                </a:lnTo>
                <a:lnTo>
                  <a:pt x="1068" y="154"/>
                </a:lnTo>
                <a:lnTo>
                  <a:pt x="1098" y="178"/>
                </a:lnTo>
                <a:lnTo>
                  <a:pt x="1098" y="178"/>
                </a:lnTo>
                <a:lnTo>
                  <a:pt x="1090" y="176"/>
                </a:lnTo>
                <a:lnTo>
                  <a:pt x="1090" y="176"/>
                </a:lnTo>
                <a:lnTo>
                  <a:pt x="1078" y="178"/>
                </a:lnTo>
                <a:lnTo>
                  <a:pt x="1066" y="180"/>
                </a:lnTo>
                <a:lnTo>
                  <a:pt x="1056" y="184"/>
                </a:lnTo>
                <a:lnTo>
                  <a:pt x="1048" y="190"/>
                </a:lnTo>
                <a:lnTo>
                  <a:pt x="1032" y="204"/>
                </a:lnTo>
                <a:lnTo>
                  <a:pt x="1018" y="218"/>
                </a:lnTo>
                <a:lnTo>
                  <a:pt x="996" y="252"/>
                </a:lnTo>
                <a:lnTo>
                  <a:pt x="984" y="268"/>
                </a:lnTo>
                <a:lnTo>
                  <a:pt x="970" y="282"/>
                </a:lnTo>
                <a:lnTo>
                  <a:pt x="970" y="282"/>
                </a:lnTo>
                <a:lnTo>
                  <a:pt x="972" y="286"/>
                </a:lnTo>
                <a:lnTo>
                  <a:pt x="974" y="290"/>
                </a:lnTo>
                <a:lnTo>
                  <a:pt x="976" y="302"/>
                </a:lnTo>
                <a:lnTo>
                  <a:pt x="978" y="312"/>
                </a:lnTo>
                <a:lnTo>
                  <a:pt x="980" y="316"/>
                </a:lnTo>
                <a:lnTo>
                  <a:pt x="982" y="320"/>
                </a:lnTo>
                <a:lnTo>
                  <a:pt x="982" y="320"/>
                </a:lnTo>
                <a:lnTo>
                  <a:pt x="988" y="316"/>
                </a:lnTo>
                <a:lnTo>
                  <a:pt x="996" y="314"/>
                </a:lnTo>
                <a:lnTo>
                  <a:pt x="1004" y="314"/>
                </a:lnTo>
                <a:lnTo>
                  <a:pt x="1014" y="314"/>
                </a:lnTo>
                <a:lnTo>
                  <a:pt x="1014" y="314"/>
                </a:lnTo>
                <a:lnTo>
                  <a:pt x="1018" y="322"/>
                </a:lnTo>
                <a:lnTo>
                  <a:pt x="1022" y="336"/>
                </a:lnTo>
                <a:lnTo>
                  <a:pt x="1020" y="344"/>
                </a:lnTo>
                <a:lnTo>
                  <a:pt x="1018" y="348"/>
                </a:lnTo>
                <a:lnTo>
                  <a:pt x="1014" y="352"/>
                </a:lnTo>
                <a:lnTo>
                  <a:pt x="1008" y="352"/>
                </a:lnTo>
                <a:lnTo>
                  <a:pt x="1008" y="352"/>
                </a:lnTo>
                <a:lnTo>
                  <a:pt x="1006" y="342"/>
                </a:lnTo>
                <a:lnTo>
                  <a:pt x="1008" y="334"/>
                </a:lnTo>
                <a:lnTo>
                  <a:pt x="1010" y="326"/>
                </a:lnTo>
                <a:lnTo>
                  <a:pt x="1014" y="320"/>
                </a:lnTo>
                <a:lnTo>
                  <a:pt x="1014" y="320"/>
                </a:lnTo>
                <a:lnTo>
                  <a:pt x="1002" y="330"/>
                </a:lnTo>
                <a:lnTo>
                  <a:pt x="994" y="342"/>
                </a:lnTo>
                <a:lnTo>
                  <a:pt x="978" y="368"/>
                </a:lnTo>
                <a:lnTo>
                  <a:pt x="968" y="382"/>
                </a:lnTo>
                <a:lnTo>
                  <a:pt x="958" y="392"/>
                </a:lnTo>
                <a:lnTo>
                  <a:pt x="950" y="396"/>
                </a:lnTo>
                <a:lnTo>
                  <a:pt x="944" y="398"/>
                </a:lnTo>
                <a:lnTo>
                  <a:pt x="934" y="402"/>
                </a:lnTo>
                <a:lnTo>
                  <a:pt x="926" y="402"/>
                </a:lnTo>
                <a:lnTo>
                  <a:pt x="926" y="402"/>
                </a:lnTo>
                <a:lnTo>
                  <a:pt x="926" y="406"/>
                </a:lnTo>
                <a:lnTo>
                  <a:pt x="924" y="410"/>
                </a:lnTo>
                <a:lnTo>
                  <a:pt x="916" y="412"/>
                </a:lnTo>
                <a:lnTo>
                  <a:pt x="910" y="416"/>
                </a:lnTo>
                <a:lnTo>
                  <a:pt x="908" y="418"/>
                </a:lnTo>
                <a:lnTo>
                  <a:pt x="906" y="422"/>
                </a:lnTo>
                <a:lnTo>
                  <a:pt x="906" y="422"/>
                </a:lnTo>
                <a:lnTo>
                  <a:pt x="912" y="430"/>
                </a:lnTo>
                <a:lnTo>
                  <a:pt x="920" y="440"/>
                </a:lnTo>
                <a:lnTo>
                  <a:pt x="924" y="450"/>
                </a:lnTo>
                <a:lnTo>
                  <a:pt x="926" y="458"/>
                </a:lnTo>
                <a:lnTo>
                  <a:pt x="926" y="466"/>
                </a:lnTo>
                <a:lnTo>
                  <a:pt x="926" y="466"/>
                </a:lnTo>
                <a:lnTo>
                  <a:pt x="918" y="466"/>
                </a:lnTo>
                <a:lnTo>
                  <a:pt x="918" y="466"/>
                </a:lnTo>
                <a:lnTo>
                  <a:pt x="916" y="470"/>
                </a:lnTo>
                <a:lnTo>
                  <a:pt x="914" y="472"/>
                </a:lnTo>
                <a:lnTo>
                  <a:pt x="910" y="470"/>
                </a:lnTo>
                <a:lnTo>
                  <a:pt x="904" y="468"/>
                </a:lnTo>
                <a:lnTo>
                  <a:pt x="894" y="464"/>
                </a:lnTo>
                <a:lnTo>
                  <a:pt x="888" y="464"/>
                </a:lnTo>
                <a:lnTo>
                  <a:pt x="882" y="466"/>
                </a:lnTo>
                <a:lnTo>
                  <a:pt x="882" y="466"/>
                </a:lnTo>
                <a:lnTo>
                  <a:pt x="876" y="468"/>
                </a:lnTo>
                <a:lnTo>
                  <a:pt x="872" y="472"/>
                </a:lnTo>
                <a:lnTo>
                  <a:pt x="868" y="480"/>
                </a:lnTo>
                <a:lnTo>
                  <a:pt x="868" y="486"/>
                </a:lnTo>
                <a:lnTo>
                  <a:pt x="866" y="502"/>
                </a:lnTo>
                <a:lnTo>
                  <a:pt x="864" y="510"/>
                </a:lnTo>
                <a:lnTo>
                  <a:pt x="862" y="516"/>
                </a:lnTo>
                <a:lnTo>
                  <a:pt x="862" y="516"/>
                </a:lnTo>
                <a:lnTo>
                  <a:pt x="862" y="522"/>
                </a:lnTo>
                <a:lnTo>
                  <a:pt x="864" y="526"/>
                </a:lnTo>
                <a:lnTo>
                  <a:pt x="868" y="530"/>
                </a:lnTo>
                <a:lnTo>
                  <a:pt x="868" y="534"/>
                </a:lnTo>
                <a:lnTo>
                  <a:pt x="868" y="534"/>
                </a:lnTo>
                <a:lnTo>
                  <a:pt x="926" y="534"/>
                </a:lnTo>
                <a:lnTo>
                  <a:pt x="926" y="534"/>
                </a:lnTo>
                <a:lnTo>
                  <a:pt x="928" y="530"/>
                </a:lnTo>
                <a:lnTo>
                  <a:pt x="930" y="526"/>
                </a:lnTo>
                <a:lnTo>
                  <a:pt x="938" y="522"/>
                </a:lnTo>
                <a:lnTo>
                  <a:pt x="938" y="522"/>
                </a:lnTo>
                <a:lnTo>
                  <a:pt x="938" y="496"/>
                </a:lnTo>
                <a:lnTo>
                  <a:pt x="938" y="496"/>
                </a:lnTo>
                <a:lnTo>
                  <a:pt x="952" y="488"/>
                </a:lnTo>
                <a:lnTo>
                  <a:pt x="966" y="480"/>
                </a:lnTo>
                <a:lnTo>
                  <a:pt x="980" y="472"/>
                </a:lnTo>
                <a:lnTo>
                  <a:pt x="994" y="466"/>
                </a:lnTo>
                <a:lnTo>
                  <a:pt x="994" y="466"/>
                </a:lnTo>
                <a:lnTo>
                  <a:pt x="998" y="466"/>
                </a:lnTo>
                <a:lnTo>
                  <a:pt x="1000" y="468"/>
                </a:lnTo>
                <a:lnTo>
                  <a:pt x="1000" y="476"/>
                </a:lnTo>
                <a:lnTo>
                  <a:pt x="1000" y="490"/>
                </a:lnTo>
                <a:lnTo>
                  <a:pt x="1000" y="490"/>
                </a:lnTo>
                <a:lnTo>
                  <a:pt x="1002" y="486"/>
                </a:lnTo>
                <a:lnTo>
                  <a:pt x="1006" y="484"/>
                </a:lnTo>
                <a:lnTo>
                  <a:pt x="1010" y="484"/>
                </a:lnTo>
                <a:lnTo>
                  <a:pt x="1014" y="484"/>
                </a:lnTo>
                <a:lnTo>
                  <a:pt x="1026" y="490"/>
                </a:lnTo>
                <a:lnTo>
                  <a:pt x="1036" y="496"/>
                </a:lnTo>
                <a:lnTo>
                  <a:pt x="1044" y="506"/>
                </a:lnTo>
                <a:lnTo>
                  <a:pt x="1046" y="512"/>
                </a:lnTo>
                <a:lnTo>
                  <a:pt x="1048" y="516"/>
                </a:lnTo>
                <a:lnTo>
                  <a:pt x="1046" y="520"/>
                </a:lnTo>
                <a:lnTo>
                  <a:pt x="1044" y="524"/>
                </a:lnTo>
                <a:lnTo>
                  <a:pt x="1040" y="526"/>
                </a:lnTo>
                <a:lnTo>
                  <a:pt x="1032" y="528"/>
                </a:lnTo>
                <a:lnTo>
                  <a:pt x="1032" y="528"/>
                </a:lnTo>
                <a:lnTo>
                  <a:pt x="1040" y="534"/>
                </a:lnTo>
                <a:lnTo>
                  <a:pt x="1046" y="536"/>
                </a:lnTo>
                <a:lnTo>
                  <a:pt x="1050" y="532"/>
                </a:lnTo>
                <a:lnTo>
                  <a:pt x="1056" y="528"/>
                </a:lnTo>
                <a:lnTo>
                  <a:pt x="1064" y="516"/>
                </a:lnTo>
                <a:lnTo>
                  <a:pt x="1070" y="510"/>
                </a:lnTo>
                <a:lnTo>
                  <a:pt x="1076" y="510"/>
                </a:lnTo>
                <a:lnTo>
                  <a:pt x="1076" y="510"/>
                </a:lnTo>
                <a:lnTo>
                  <a:pt x="1078" y="514"/>
                </a:lnTo>
                <a:lnTo>
                  <a:pt x="1080" y="516"/>
                </a:lnTo>
                <a:lnTo>
                  <a:pt x="1086" y="522"/>
                </a:lnTo>
                <a:lnTo>
                  <a:pt x="1088" y="526"/>
                </a:lnTo>
                <a:lnTo>
                  <a:pt x="1090" y="530"/>
                </a:lnTo>
                <a:lnTo>
                  <a:pt x="1090" y="534"/>
                </a:lnTo>
                <a:lnTo>
                  <a:pt x="1090" y="540"/>
                </a:lnTo>
                <a:lnTo>
                  <a:pt x="1090" y="540"/>
                </a:lnTo>
                <a:lnTo>
                  <a:pt x="1102" y="540"/>
                </a:lnTo>
                <a:lnTo>
                  <a:pt x="1102" y="540"/>
                </a:lnTo>
                <a:lnTo>
                  <a:pt x="1108" y="538"/>
                </a:lnTo>
                <a:lnTo>
                  <a:pt x="1112" y="532"/>
                </a:lnTo>
                <a:lnTo>
                  <a:pt x="1112" y="524"/>
                </a:lnTo>
                <a:lnTo>
                  <a:pt x="1112" y="518"/>
                </a:lnTo>
                <a:lnTo>
                  <a:pt x="1112" y="512"/>
                </a:lnTo>
                <a:lnTo>
                  <a:pt x="1114" y="506"/>
                </a:lnTo>
                <a:lnTo>
                  <a:pt x="1122" y="504"/>
                </a:lnTo>
                <a:lnTo>
                  <a:pt x="1134" y="504"/>
                </a:lnTo>
                <a:lnTo>
                  <a:pt x="1134" y="504"/>
                </a:lnTo>
                <a:lnTo>
                  <a:pt x="1130" y="506"/>
                </a:lnTo>
                <a:lnTo>
                  <a:pt x="1128" y="512"/>
                </a:lnTo>
                <a:lnTo>
                  <a:pt x="1126" y="522"/>
                </a:lnTo>
                <a:lnTo>
                  <a:pt x="1128" y="532"/>
                </a:lnTo>
                <a:lnTo>
                  <a:pt x="1130" y="538"/>
                </a:lnTo>
                <a:lnTo>
                  <a:pt x="1134" y="540"/>
                </a:lnTo>
                <a:lnTo>
                  <a:pt x="1134" y="540"/>
                </a:lnTo>
                <a:lnTo>
                  <a:pt x="1140" y="544"/>
                </a:lnTo>
                <a:lnTo>
                  <a:pt x="1148" y="546"/>
                </a:lnTo>
                <a:lnTo>
                  <a:pt x="1166" y="548"/>
                </a:lnTo>
                <a:lnTo>
                  <a:pt x="1174" y="552"/>
                </a:lnTo>
                <a:lnTo>
                  <a:pt x="1182" y="554"/>
                </a:lnTo>
                <a:lnTo>
                  <a:pt x="1186" y="560"/>
                </a:lnTo>
                <a:lnTo>
                  <a:pt x="1190" y="566"/>
                </a:lnTo>
                <a:lnTo>
                  <a:pt x="1190" y="566"/>
                </a:lnTo>
                <a:lnTo>
                  <a:pt x="1186" y="584"/>
                </a:lnTo>
                <a:lnTo>
                  <a:pt x="1182" y="592"/>
                </a:lnTo>
                <a:lnTo>
                  <a:pt x="1178" y="598"/>
                </a:lnTo>
                <a:lnTo>
                  <a:pt x="1178" y="598"/>
                </a:lnTo>
                <a:lnTo>
                  <a:pt x="1176" y="594"/>
                </a:lnTo>
                <a:lnTo>
                  <a:pt x="1172" y="592"/>
                </a:lnTo>
                <a:lnTo>
                  <a:pt x="1162" y="590"/>
                </a:lnTo>
                <a:lnTo>
                  <a:pt x="1150" y="592"/>
                </a:lnTo>
                <a:lnTo>
                  <a:pt x="1140" y="592"/>
                </a:lnTo>
                <a:lnTo>
                  <a:pt x="1140" y="592"/>
                </a:lnTo>
                <a:lnTo>
                  <a:pt x="1130" y="594"/>
                </a:lnTo>
                <a:lnTo>
                  <a:pt x="1122" y="594"/>
                </a:lnTo>
                <a:lnTo>
                  <a:pt x="1118" y="594"/>
                </a:lnTo>
                <a:lnTo>
                  <a:pt x="1114" y="590"/>
                </a:lnTo>
                <a:lnTo>
                  <a:pt x="1106" y="582"/>
                </a:lnTo>
                <a:lnTo>
                  <a:pt x="1102" y="578"/>
                </a:lnTo>
                <a:lnTo>
                  <a:pt x="1096" y="572"/>
                </a:lnTo>
                <a:lnTo>
                  <a:pt x="1096" y="572"/>
                </a:lnTo>
                <a:lnTo>
                  <a:pt x="1088" y="576"/>
                </a:lnTo>
                <a:lnTo>
                  <a:pt x="1082" y="582"/>
                </a:lnTo>
                <a:lnTo>
                  <a:pt x="1078" y="588"/>
                </a:lnTo>
                <a:lnTo>
                  <a:pt x="1076" y="598"/>
                </a:lnTo>
                <a:lnTo>
                  <a:pt x="1076" y="598"/>
                </a:lnTo>
                <a:lnTo>
                  <a:pt x="1062" y="590"/>
                </a:lnTo>
                <a:lnTo>
                  <a:pt x="1050" y="580"/>
                </a:lnTo>
                <a:lnTo>
                  <a:pt x="1036" y="572"/>
                </a:lnTo>
                <a:lnTo>
                  <a:pt x="1028" y="568"/>
                </a:lnTo>
                <a:lnTo>
                  <a:pt x="1020" y="566"/>
                </a:lnTo>
                <a:lnTo>
                  <a:pt x="1020" y="566"/>
                </a:lnTo>
                <a:lnTo>
                  <a:pt x="1020" y="540"/>
                </a:lnTo>
                <a:lnTo>
                  <a:pt x="1020" y="540"/>
                </a:lnTo>
                <a:lnTo>
                  <a:pt x="998" y="536"/>
                </a:lnTo>
                <a:lnTo>
                  <a:pt x="974" y="534"/>
                </a:lnTo>
                <a:lnTo>
                  <a:pt x="946" y="536"/>
                </a:lnTo>
                <a:lnTo>
                  <a:pt x="918" y="540"/>
                </a:lnTo>
                <a:lnTo>
                  <a:pt x="906" y="546"/>
                </a:lnTo>
                <a:lnTo>
                  <a:pt x="894" y="550"/>
                </a:lnTo>
                <a:lnTo>
                  <a:pt x="882" y="558"/>
                </a:lnTo>
                <a:lnTo>
                  <a:pt x="874" y="566"/>
                </a:lnTo>
                <a:lnTo>
                  <a:pt x="866" y="574"/>
                </a:lnTo>
                <a:lnTo>
                  <a:pt x="860" y="586"/>
                </a:lnTo>
                <a:lnTo>
                  <a:pt x="856" y="596"/>
                </a:lnTo>
                <a:lnTo>
                  <a:pt x="856" y="610"/>
                </a:lnTo>
                <a:lnTo>
                  <a:pt x="856" y="610"/>
                </a:lnTo>
                <a:lnTo>
                  <a:pt x="844" y="616"/>
                </a:lnTo>
                <a:lnTo>
                  <a:pt x="834" y="622"/>
                </a:lnTo>
                <a:lnTo>
                  <a:pt x="826" y="628"/>
                </a:lnTo>
                <a:lnTo>
                  <a:pt x="820" y="636"/>
                </a:lnTo>
                <a:lnTo>
                  <a:pt x="816" y="644"/>
                </a:lnTo>
                <a:lnTo>
                  <a:pt x="812" y="654"/>
                </a:lnTo>
                <a:lnTo>
                  <a:pt x="810" y="672"/>
                </a:lnTo>
                <a:lnTo>
                  <a:pt x="808" y="716"/>
                </a:lnTo>
                <a:lnTo>
                  <a:pt x="804" y="738"/>
                </a:lnTo>
                <a:lnTo>
                  <a:pt x="800" y="762"/>
                </a:lnTo>
                <a:lnTo>
                  <a:pt x="800" y="762"/>
                </a:lnTo>
                <a:lnTo>
                  <a:pt x="808" y="770"/>
                </a:lnTo>
                <a:lnTo>
                  <a:pt x="814" y="778"/>
                </a:lnTo>
                <a:lnTo>
                  <a:pt x="828" y="798"/>
                </a:lnTo>
                <a:lnTo>
                  <a:pt x="844" y="816"/>
                </a:lnTo>
                <a:lnTo>
                  <a:pt x="852" y="824"/>
                </a:lnTo>
                <a:lnTo>
                  <a:pt x="862" y="830"/>
                </a:lnTo>
                <a:lnTo>
                  <a:pt x="862" y="830"/>
                </a:lnTo>
                <a:lnTo>
                  <a:pt x="890" y="828"/>
                </a:lnTo>
                <a:lnTo>
                  <a:pt x="916" y="828"/>
                </a:lnTo>
                <a:lnTo>
                  <a:pt x="942" y="826"/>
                </a:lnTo>
                <a:lnTo>
                  <a:pt x="956" y="822"/>
                </a:lnTo>
                <a:lnTo>
                  <a:pt x="970" y="818"/>
                </a:lnTo>
                <a:lnTo>
                  <a:pt x="970" y="818"/>
                </a:lnTo>
                <a:lnTo>
                  <a:pt x="970" y="824"/>
                </a:lnTo>
                <a:lnTo>
                  <a:pt x="972" y="830"/>
                </a:lnTo>
                <a:lnTo>
                  <a:pt x="976" y="832"/>
                </a:lnTo>
                <a:lnTo>
                  <a:pt x="982" y="834"/>
                </a:lnTo>
                <a:lnTo>
                  <a:pt x="992" y="838"/>
                </a:lnTo>
                <a:lnTo>
                  <a:pt x="998" y="840"/>
                </a:lnTo>
                <a:lnTo>
                  <a:pt x="1000" y="844"/>
                </a:lnTo>
                <a:lnTo>
                  <a:pt x="1000" y="844"/>
                </a:lnTo>
                <a:lnTo>
                  <a:pt x="1000" y="858"/>
                </a:lnTo>
                <a:lnTo>
                  <a:pt x="1002" y="870"/>
                </a:lnTo>
                <a:lnTo>
                  <a:pt x="1006" y="894"/>
                </a:lnTo>
                <a:lnTo>
                  <a:pt x="1014" y="916"/>
                </a:lnTo>
                <a:lnTo>
                  <a:pt x="1022" y="938"/>
                </a:lnTo>
                <a:lnTo>
                  <a:pt x="1026" y="958"/>
                </a:lnTo>
                <a:lnTo>
                  <a:pt x="1028" y="968"/>
                </a:lnTo>
                <a:lnTo>
                  <a:pt x="1028" y="978"/>
                </a:lnTo>
                <a:lnTo>
                  <a:pt x="1028" y="988"/>
                </a:lnTo>
                <a:lnTo>
                  <a:pt x="1024" y="998"/>
                </a:lnTo>
                <a:lnTo>
                  <a:pt x="1020" y="1008"/>
                </a:lnTo>
                <a:lnTo>
                  <a:pt x="1014" y="1020"/>
                </a:lnTo>
                <a:lnTo>
                  <a:pt x="1014" y="1020"/>
                </a:lnTo>
                <a:lnTo>
                  <a:pt x="1020" y="1036"/>
                </a:lnTo>
                <a:lnTo>
                  <a:pt x="1026" y="1056"/>
                </a:lnTo>
                <a:lnTo>
                  <a:pt x="1034" y="1094"/>
                </a:lnTo>
                <a:lnTo>
                  <a:pt x="1042" y="1134"/>
                </a:lnTo>
                <a:lnTo>
                  <a:pt x="1046" y="1154"/>
                </a:lnTo>
                <a:lnTo>
                  <a:pt x="1052" y="1172"/>
                </a:lnTo>
                <a:lnTo>
                  <a:pt x="1052" y="1172"/>
                </a:lnTo>
                <a:lnTo>
                  <a:pt x="1070" y="1172"/>
                </a:lnTo>
                <a:lnTo>
                  <a:pt x="1086" y="1170"/>
                </a:lnTo>
                <a:lnTo>
                  <a:pt x="1100" y="1166"/>
                </a:lnTo>
                <a:lnTo>
                  <a:pt x="1112" y="1158"/>
                </a:lnTo>
                <a:lnTo>
                  <a:pt x="1124" y="1148"/>
                </a:lnTo>
                <a:lnTo>
                  <a:pt x="1134" y="1138"/>
                </a:lnTo>
                <a:lnTo>
                  <a:pt x="1142" y="1126"/>
                </a:lnTo>
                <a:lnTo>
                  <a:pt x="1150" y="1112"/>
                </a:lnTo>
                <a:lnTo>
                  <a:pt x="1182" y="1054"/>
                </a:lnTo>
                <a:lnTo>
                  <a:pt x="1190" y="1040"/>
                </a:lnTo>
                <a:lnTo>
                  <a:pt x="1200" y="1028"/>
                </a:lnTo>
                <a:lnTo>
                  <a:pt x="1210" y="1016"/>
                </a:lnTo>
                <a:lnTo>
                  <a:pt x="1222" y="1008"/>
                </a:lnTo>
                <a:lnTo>
                  <a:pt x="1222" y="1008"/>
                </a:lnTo>
                <a:lnTo>
                  <a:pt x="1224" y="978"/>
                </a:lnTo>
                <a:lnTo>
                  <a:pt x="1224" y="954"/>
                </a:lnTo>
                <a:lnTo>
                  <a:pt x="1222" y="900"/>
                </a:lnTo>
                <a:lnTo>
                  <a:pt x="1222" y="900"/>
                </a:lnTo>
                <a:lnTo>
                  <a:pt x="1234" y="886"/>
                </a:lnTo>
                <a:lnTo>
                  <a:pt x="1246" y="874"/>
                </a:lnTo>
                <a:lnTo>
                  <a:pt x="1272" y="846"/>
                </a:lnTo>
                <a:lnTo>
                  <a:pt x="1284" y="832"/>
                </a:lnTo>
                <a:lnTo>
                  <a:pt x="1292" y="816"/>
                </a:lnTo>
                <a:lnTo>
                  <a:pt x="1300" y="796"/>
                </a:lnTo>
                <a:lnTo>
                  <a:pt x="1304" y="774"/>
                </a:lnTo>
                <a:lnTo>
                  <a:pt x="1304" y="774"/>
                </a:lnTo>
                <a:lnTo>
                  <a:pt x="1298" y="770"/>
                </a:lnTo>
                <a:lnTo>
                  <a:pt x="1292" y="770"/>
                </a:lnTo>
                <a:lnTo>
                  <a:pt x="1278" y="776"/>
                </a:lnTo>
                <a:lnTo>
                  <a:pt x="1270" y="778"/>
                </a:lnTo>
                <a:lnTo>
                  <a:pt x="1264" y="778"/>
                </a:lnTo>
                <a:lnTo>
                  <a:pt x="1258" y="776"/>
                </a:lnTo>
                <a:lnTo>
                  <a:pt x="1254" y="768"/>
                </a:lnTo>
                <a:lnTo>
                  <a:pt x="1254" y="768"/>
                </a:lnTo>
                <a:lnTo>
                  <a:pt x="1280" y="752"/>
                </a:lnTo>
                <a:lnTo>
                  <a:pt x="1310" y="734"/>
                </a:lnTo>
                <a:lnTo>
                  <a:pt x="1324" y="724"/>
                </a:lnTo>
                <a:lnTo>
                  <a:pt x="1334" y="712"/>
                </a:lnTo>
                <a:lnTo>
                  <a:pt x="1342" y="700"/>
                </a:lnTo>
                <a:lnTo>
                  <a:pt x="1344" y="694"/>
                </a:lnTo>
                <a:lnTo>
                  <a:pt x="1346" y="686"/>
                </a:lnTo>
                <a:lnTo>
                  <a:pt x="1346" y="686"/>
                </a:lnTo>
                <a:lnTo>
                  <a:pt x="1346" y="690"/>
                </a:lnTo>
                <a:lnTo>
                  <a:pt x="1346" y="690"/>
                </a:lnTo>
                <a:lnTo>
                  <a:pt x="1344" y="730"/>
                </a:lnTo>
                <a:lnTo>
                  <a:pt x="1342" y="768"/>
                </a:lnTo>
                <a:lnTo>
                  <a:pt x="1336" y="804"/>
                </a:lnTo>
                <a:lnTo>
                  <a:pt x="1328" y="842"/>
                </a:lnTo>
                <a:lnTo>
                  <a:pt x="1318" y="878"/>
                </a:lnTo>
                <a:lnTo>
                  <a:pt x="1306" y="912"/>
                </a:lnTo>
                <a:lnTo>
                  <a:pt x="1294" y="946"/>
                </a:lnTo>
                <a:lnTo>
                  <a:pt x="1278" y="980"/>
                </a:lnTo>
                <a:lnTo>
                  <a:pt x="1278" y="980"/>
                </a:lnTo>
                <a:close/>
              </a:path>
            </a:pathLst>
          </a:custGeom>
          <a:solidFill>
            <a:srgbClr val="FFFFFF"/>
          </a:solidFill>
          <a:ln w="9525">
            <a:noFill/>
            <a:round/>
          </a:ln>
          <a:effectLst>
            <a:outerShdw blurRad="50800" dist="76200" dir="2700000" algn="tl" rotWithShape="0">
              <a:prstClr val="black">
                <a:alpha val="40000"/>
              </a:prstClr>
            </a:outerShdw>
          </a:effectLst>
        </p:spPr>
        <p:txBody>
          <a:bodyPr vert="horz" wrap="square" lIns="121920" tIns="60960" rIns="121920" bIns="60960" numCol="1" anchor="t" anchorCtr="0" compatLnSpc="1"/>
          <a:lstStyle/>
          <a:p>
            <a:endParaRPr lang="zh-CN" altLang="en-US" sz="2400">
              <a:cs typeface="+mn-ea"/>
              <a:sym typeface="+mn-lt"/>
            </a:endParaRPr>
          </a:p>
        </p:txBody>
      </p:sp>
    </p:spTree>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9098"/>
            <a:ext cx="12192000" cy="6858000"/>
          </a:xfrm>
          <a:prstGeom prst="rect">
            <a:avLst/>
          </a:prstGeom>
        </p:spPr>
      </p:pic>
      <p:sp>
        <p:nvSpPr>
          <p:cNvPr id="4" name="矩形 3"/>
          <p:cNvSpPr/>
          <p:nvPr/>
        </p:nvSpPr>
        <p:spPr>
          <a:xfrm>
            <a:off x="1307472" y="284452"/>
            <a:ext cx="1433406" cy="646331"/>
          </a:xfrm>
          <a:prstGeom prst="rect">
            <a:avLst/>
          </a:prstGeom>
        </p:spPr>
        <p:txBody>
          <a:bodyPr wrap="none">
            <a:spAutoFit/>
          </a:bodyPr>
          <a:lstStyle/>
          <a:p>
            <a:pPr>
              <a:lnSpc>
                <a:spcPct val="200000"/>
              </a:lnSpc>
            </a:pP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04.</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技术路线</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50235" y="908588"/>
            <a:ext cx="5022106" cy="338554"/>
          </a:xfrm>
          <a:prstGeom prst="snip1Rect">
            <a:avLst>
              <a:gd name="adj" fmla="val 0"/>
            </a:avLst>
          </a:prstGeom>
          <a:noFill/>
          <a:ln w="28575">
            <a:noFill/>
          </a:ln>
        </p:spPr>
        <p:txBody>
          <a:bodyPr wrap="square" rtlCol="0">
            <a:spAutoFit/>
          </a:bodyPr>
          <a:lstStyle/>
          <a:p>
            <a:r>
              <a:rPr lang="en-US" altLang="zh-CN" sz="1600" dirty="0" smtClean="0">
                <a:solidFill>
                  <a:srgbClr val="3BB7A8"/>
                </a:solidFill>
                <a:latin typeface="Arial" panose="020B0604020202020204" pitchFamily="34" charset="0"/>
                <a:ea typeface="华文仿宋" panose="02010600040101010101" pitchFamily="2" charset="-122"/>
                <a:cs typeface="Arial" panose="020B0604020202020204" pitchFamily="34" charset="0"/>
              </a:rPr>
              <a:t>                   </a:t>
            </a:r>
            <a:r>
              <a:rPr lang="en-US" altLang="zh-CN" sz="1600" dirty="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rPr>
              <a:t>Technical</a:t>
            </a:r>
            <a:r>
              <a:rPr lang="en-US" altLang="zh-CN" sz="1600" dirty="0" smtClean="0">
                <a:solidFill>
                  <a:srgbClr val="3BB7A8"/>
                </a:solidFill>
                <a:latin typeface="Arial" panose="020B0604020202020204" pitchFamily="34" charset="0"/>
                <a:ea typeface="华文仿宋" panose="02010600040101010101" pitchFamily="2" charset="-122"/>
                <a:cs typeface="Arial" panose="020B0604020202020204" pitchFamily="34" charset="0"/>
              </a:rPr>
              <a:t> </a:t>
            </a:r>
            <a:r>
              <a:rPr lang="en-US" altLang="zh-CN" sz="1600" dirty="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rPr>
              <a:t>Route</a:t>
            </a:r>
            <a:endParaRPr lang="zh-CN" altLang="en-US" sz="1600" dirty="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endParaRPr>
          </a:p>
        </p:txBody>
      </p:sp>
      <p:sp>
        <p:nvSpPr>
          <p:cNvPr id="34" name="矩形 33"/>
          <p:cNvSpPr/>
          <p:nvPr/>
        </p:nvSpPr>
        <p:spPr>
          <a:xfrm>
            <a:off x="0" y="0"/>
            <a:ext cx="12192000" cy="10160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0" y="6763699"/>
            <a:ext cx="12192000" cy="10160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内容占位符 7"/>
          <p:cNvSpPr>
            <a:spLocks noGrp="1"/>
          </p:cNvSpPr>
          <p:nvPr>
            <p:ph idx="4294967295"/>
          </p:nvPr>
        </p:nvSpPr>
        <p:spPr>
          <a:xfrm>
            <a:off x="150235" y="1247142"/>
            <a:ext cx="10515600" cy="5554450"/>
          </a:xfrm>
        </p:spPr>
        <p:txBody>
          <a:bodyPr>
            <a:normAutofit fontScale="85000" lnSpcReduction="10000"/>
          </a:bodyPr>
          <a:lstStyle/>
          <a:p>
            <a:pPr marL="0" indent="0">
              <a:buNone/>
            </a:pPr>
            <a:r>
              <a:rPr lang="zh-CN" altLang="zh-CN" dirty="0" smtClean="0">
                <a:solidFill>
                  <a:srgbClr val="FF0000"/>
                </a:solidFill>
              </a:rPr>
              <a:t>定位</a:t>
            </a:r>
            <a:r>
              <a:rPr lang="zh-CN" altLang="zh-CN" dirty="0">
                <a:solidFill>
                  <a:srgbClr val="FF0000"/>
                </a:solidFill>
              </a:rPr>
              <a:t>路线</a:t>
            </a:r>
          </a:p>
          <a:p>
            <a:pPr>
              <a:lnSpc>
                <a:spcPct val="110000"/>
              </a:lnSpc>
            </a:pPr>
            <a:r>
              <a:rPr lang="zh-CN" altLang="zh-CN" sz="2400" dirty="0"/>
              <a:t>需要学习</a:t>
            </a:r>
            <a:r>
              <a:rPr lang="en-US" altLang="zh-CN" sz="2400" dirty="0"/>
              <a:t>UWB</a:t>
            </a:r>
            <a:r>
              <a:rPr lang="zh-CN" altLang="zh-CN" sz="2400" dirty="0"/>
              <a:t>室内定位的技术，并测试得到</a:t>
            </a:r>
            <a:r>
              <a:rPr lang="en-US" altLang="zh-CN" sz="2400" dirty="0"/>
              <a:t>UWB</a:t>
            </a:r>
            <a:r>
              <a:rPr lang="zh-CN" altLang="zh-CN" sz="2400" dirty="0"/>
              <a:t>定位的最高精度。</a:t>
            </a:r>
          </a:p>
          <a:p>
            <a:pPr marL="0" indent="0">
              <a:buNone/>
            </a:pPr>
            <a:r>
              <a:rPr lang="zh-CN" altLang="zh-CN" dirty="0">
                <a:solidFill>
                  <a:srgbClr val="FF0000"/>
                </a:solidFill>
              </a:rPr>
              <a:t>检测路线</a:t>
            </a:r>
          </a:p>
          <a:p>
            <a:pPr>
              <a:lnSpc>
                <a:spcPct val="110000"/>
              </a:lnSpc>
            </a:pPr>
            <a:r>
              <a:rPr lang="zh-CN" altLang="zh-CN" sz="2400" dirty="0"/>
              <a:t>在养殖场内，总共需要测试</a:t>
            </a:r>
            <a:r>
              <a:rPr lang="en-US" altLang="zh-CN" sz="2400" dirty="0"/>
              <a:t>CH4</a:t>
            </a:r>
            <a:r>
              <a:rPr lang="zh-CN" altLang="zh-CN" sz="2400" dirty="0"/>
              <a:t>，</a:t>
            </a:r>
            <a:r>
              <a:rPr lang="en-US" altLang="zh-CN" sz="2400" dirty="0"/>
              <a:t>NH3</a:t>
            </a:r>
            <a:r>
              <a:rPr lang="zh-CN" altLang="zh-CN" sz="2400" dirty="0"/>
              <a:t>，</a:t>
            </a:r>
            <a:r>
              <a:rPr lang="en-US" altLang="zh-CN" sz="2400" dirty="0"/>
              <a:t>CO2</a:t>
            </a:r>
            <a:r>
              <a:rPr lang="zh-CN" altLang="zh-CN" sz="2400" dirty="0"/>
              <a:t>，</a:t>
            </a:r>
            <a:r>
              <a:rPr lang="en-US" altLang="zh-CN" sz="2400" dirty="0"/>
              <a:t>H2S</a:t>
            </a:r>
            <a:r>
              <a:rPr lang="zh-CN" altLang="zh-CN" sz="2400" dirty="0"/>
              <a:t>，</a:t>
            </a:r>
            <a:r>
              <a:rPr lang="en-US" altLang="zh-CN" sz="2400" dirty="0"/>
              <a:t>PM2.5</a:t>
            </a:r>
            <a:r>
              <a:rPr lang="zh-CN" altLang="zh-CN" sz="2400" dirty="0"/>
              <a:t>，</a:t>
            </a:r>
            <a:r>
              <a:rPr lang="en-US" altLang="zh-CN" sz="2400" dirty="0"/>
              <a:t>PM10</a:t>
            </a:r>
            <a:r>
              <a:rPr lang="zh-CN" altLang="zh-CN" sz="2400" dirty="0"/>
              <a:t>，室内温度，畜禽体温，湿度等数据。因此需要学习各种传感器的通讯方式与</a:t>
            </a:r>
            <a:r>
              <a:rPr lang="en-US" altLang="zh-CN" sz="2400" dirty="0"/>
              <a:t>74LS151</a:t>
            </a:r>
            <a:r>
              <a:rPr lang="zh-CN" altLang="zh-CN" sz="2400" dirty="0"/>
              <a:t>芯片，使单片机依序读取数据。</a:t>
            </a:r>
          </a:p>
          <a:p>
            <a:pPr marL="0" indent="0">
              <a:buNone/>
            </a:pPr>
            <a:r>
              <a:rPr lang="zh-CN" altLang="zh-CN" dirty="0" smtClean="0">
                <a:solidFill>
                  <a:srgbClr val="FF0000"/>
                </a:solidFill>
              </a:rPr>
              <a:t>控制</a:t>
            </a:r>
            <a:r>
              <a:rPr lang="zh-CN" altLang="zh-CN" dirty="0">
                <a:solidFill>
                  <a:srgbClr val="FF0000"/>
                </a:solidFill>
              </a:rPr>
              <a:t>路线</a:t>
            </a:r>
          </a:p>
          <a:p>
            <a:pPr>
              <a:lnSpc>
                <a:spcPct val="110000"/>
              </a:lnSpc>
            </a:pPr>
            <a:r>
              <a:rPr lang="zh-CN" altLang="zh-CN" sz="2400" dirty="0"/>
              <a:t>小车有遥控控制和定位后自动避障循迹到达指定位置的模式，小车通过收发遥控的数据或定位数据来实现行走。</a:t>
            </a:r>
          </a:p>
          <a:p>
            <a:pPr marL="0" indent="0">
              <a:buNone/>
            </a:pPr>
            <a:r>
              <a:rPr lang="zh-CN" altLang="zh-CN" dirty="0" smtClean="0">
                <a:solidFill>
                  <a:srgbClr val="FF0000"/>
                </a:solidFill>
              </a:rPr>
              <a:t>数据路线</a:t>
            </a:r>
          </a:p>
          <a:p>
            <a:pPr>
              <a:lnSpc>
                <a:spcPct val="110000"/>
              </a:lnSpc>
            </a:pPr>
            <a:r>
              <a:rPr lang="zh-CN" altLang="zh-CN" sz="2400" dirty="0"/>
              <a:t>单片机通过</a:t>
            </a:r>
            <a:r>
              <a:rPr lang="en-US" altLang="zh-CN" sz="2400" dirty="0"/>
              <a:t>WIFI</a:t>
            </a:r>
            <a:r>
              <a:rPr lang="zh-CN" altLang="zh-CN" sz="2400" dirty="0"/>
              <a:t>实时将从传感器接受到的数据发送至电脑上，电脑实现数据上网的功能，可以在监控界面实时的观看接受到的数据，并通过算法，绘制数据变化情况。</a:t>
            </a:r>
          </a:p>
          <a:p>
            <a:pPr marL="0" indent="0">
              <a:buNone/>
            </a:pPr>
            <a:r>
              <a:rPr lang="zh-CN" altLang="zh-CN" dirty="0" smtClean="0">
                <a:solidFill>
                  <a:srgbClr val="FF0000"/>
                </a:solidFill>
              </a:rPr>
              <a:t>图像处理</a:t>
            </a:r>
            <a:r>
              <a:rPr lang="zh-CN" altLang="en-US" dirty="0" smtClean="0">
                <a:solidFill>
                  <a:srgbClr val="FF0000"/>
                </a:solidFill>
              </a:rPr>
              <a:t>路线</a:t>
            </a:r>
            <a:endParaRPr lang="zh-CN" altLang="zh-CN" dirty="0">
              <a:solidFill>
                <a:srgbClr val="FF0000"/>
              </a:solidFill>
            </a:endParaRPr>
          </a:p>
          <a:p>
            <a:pPr>
              <a:lnSpc>
                <a:spcPct val="110000"/>
              </a:lnSpc>
            </a:pPr>
            <a:r>
              <a:rPr lang="zh-CN" altLang="zh-CN" sz="2400" dirty="0"/>
              <a:t>摄像头与图传模块实时将养殖场内的图像传送到电脑端，需要经过图像处理来实现对畜禽的形态判断，从而实现对畜禽的实时监控与发生死亡或休克等特殊情况时的报警。</a:t>
            </a:r>
          </a:p>
          <a:p>
            <a:endParaRPr lang="zh-CN" altLang="en-US" dirty="0"/>
          </a:p>
        </p:txBody>
      </p:sp>
    </p:spTree>
    <p:extLst>
      <p:ext uri="{BB962C8B-B14F-4D97-AF65-F5344CB8AC3E}">
        <p14:creationId xmlns:p14="http://schemas.microsoft.com/office/powerpoint/2010/main" val="40321861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anim calcmode="lin" valueType="num">
                                      <p:cBhvr additive="base">
                                        <p:cTn id="1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 calcmode="lin" valueType="num">
                                      <p:cBhvr additive="base">
                                        <p:cTn id="17"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 calcmode="lin" valueType="num">
                                      <p:cBhvr additive="base">
                                        <p:cTn id="2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 calcmode="lin" valueType="num">
                                      <p:cBhvr additive="base">
                                        <p:cTn id="27"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anim calcmode="lin" valueType="num">
                                      <p:cBhvr additive="base">
                                        <p:cTn id="31"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anim calcmode="lin" valueType="num">
                                      <p:cBhvr additive="base">
                                        <p:cTn id="37"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
                                            <p:txEl>
                                              <p:pRg st="9" end="9"/>
                                            </p:txEl>
                                          </p:spTgt>
                                        </p:tgtEl>
                                        <p:attrNameLst>
                                          <p:attrName>style.visibility</p:attrName>
                                        </p:attrNameLst>
                                      </p:cBhvr>
                                      <p:to>
                                        <p:strVal val="visible"/>
                                      </p:to>
                                    </p:set>
                                    <p:anim calcmode="lin" valueType="num">
                                      <p:cBhvr additive="base">
                                        <p:cTn id="41"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p:nvSpPr>
        <p:spPr>
          <a:xfrm>
            <a:off x="1307472" y="284452"/>
            <a:ext cx="1433406" cy="562783"/>
          </a:xfrm>
          <a:prstGeom prst="rect">
            <a:avLst/>
          </a:prstGeom>
        </p:spPr>
        <p:txBody>
          <a:bodyPr wrap="none">
            <a:spAutoFit/>
          </a:bodyPr>
          <a:lstStyle/>
          <a:p>
            <a:pPr>
              <a:lnSpc>
                <a:spcPct val="20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04.</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技术路线</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50235" y="908588"/>
            <a:ext cx="5022106" cy="338554"/>
          </a:xfrm>
          <a:prstGeom prst="snip1Rect">
            <a:avLst>
              <a:gd name="adj" fmla="val 0"/>
            </a:avLst>
          </a:prstGeom>
          <a:noFill/>
          <a:ln w="28575">
            <a:noFill/>
          </a:ln>
        </p:spPr>
        <p:txBody>
          <a:bodyPr wrap="square" rtlCol="0">
            <a:spAutoFit/>
          </a:bodyPr>
          <a:lstStyle/>
          <a:p>
            <a:r>
              <a:rPr lang="en-US" altLang="zh-CN" sz="1600" dirty="0" smtClean="0">
                <a:solidFill>
                  <a:srgbClr val="3BB7A8"/>
                </a:solidFill>
                <a:latin typeface="Arial" panose="020B0604020202020204" pitchFamily="34" charset="0"/>
                <a:ea typeface="华文仿宋" panose="02010600040101010101" pitchFamily="2" charset="-122"/>
                <a:cs typeface="Arial" panose="020B0604020202020204" pitchFamily="34" charset="0"/>
              </a:rPr>
              <a:t>                   </a:t>
            </a:r>
            <a:r>
              <a:rPr lang="en-US" altLang="zh-CN" sz="1600" dirty="0" smtClean="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rPr>
              <a:t>Technical</a:t>
            </a:r>
            <a:r>
              <a:rPr lang="en-US" altLang="zh-CN" sz="1600" dirty="0" smtClean="0">
                <a:solidFill>
                  <a:srgbClr val="3BB7A8"/>
                </a:solidFill>
                <a:latin typeface="Arial" panose="020B0604020202020204" pitchFamily="34" charset="0"/>
                <a:ea typeface="华文仿宋" panose="02010600040101010101" pitchFamily="2" charset="-122"/>
                <a:cs typeface="Arial" panose="020B0604020202020204" pitchFamily="34" charset="0"/>
              </a:rPr>
              <a:t> </a:t>
            </a:r>
            <a:r>
              <a:rPr lang="en-US" altLang="zh-CN" sz="1600" dirty="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rPr>
              <a:t>Route</a:t>
            </a:r>
            <a:endParaRPr lang="zh-CN" altLang="en-US" sz="1600" dirty="0">
              <a:ln>
                <a:solidFill>
                  <a:srgbClr val="00762F"/>
                </a:solidFill>
              </a:ln>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endParaRPr>
          </a:p>
        </p:txBody>
      </p:sp>
      <p:sp>
        <p:nvSpPr>
          <p:cNvPr id="34" name="矩形 33"/>
          <p:cNvSpPr/>
          <p:nvPr/>
        </p:nvSpPr>
        <p:spPr>
          <a:xfrm>
            <a:off x="0" y="0"/>
            <a:ext cx="12192000" cy="10160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0" y="6763699"/>
            <a:ext cx="12192000" cy="10160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p:nvPr/>
        </p:nvPicPr>
        <p:blipFill>
          <a:blip r:embed="rId3">
            <a:extLst>
              <a:ext uri="{28A0092B-C50C-407E-A947-70E740481C1C}">
                <a14:useLocalDpi xmlns:a14="http://schemas.microsoft.com/office/drawing/2010/main" val="0"/>
              </a:ext>
            </a:extLst>
          </a:blip>
          <a:stretch>
            <a:fillRect/>
          </a:stretch>
        </p:blipFill>
        <p:spPr>
          <a:xfrm>
            <a:off x="1307472" y="1542485"/>
            <a:ext cx="9413067" cy="4925871"/>
          </a:xfrm>
          <a:prstGeom prst="rect">
            <a:avLst/>
          </a:prstGeom>
        </p:spPr>
      </p:pic>
    </p:spTree>
    <p:extLst>
      <p:ext uri="{BB962C8B-B14F-4D97-AF65-F5344CB8AC3E}">
        <p14:creationId xmlns:p14="http://schemas.microsoft.com/office/powerpoint/2010/main" val="18371132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pattFill prst="dotGrid">
            <a:fgClr>
              <a:schemeClr val="bg1"/>
            </a:fgClr>
            <a:bgClr>
              <a:srgbClr val="F3F3F3"/>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0" y="678475"/>
            <a:ext cx="12192000" cy="550105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p:nvSpPr>
        <p:spPr>
          <a:xfrm>
            <a:off x="6601610" y="1502160"/>
            <a:ext cx="3853680" cy="385368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947306" y="2266712"/>
            <a:ext cx="1162288" cy="1162288"/>
          </a:xfrm>
          <a:prstGeom prst="ellipse">
            <a:avLst/>
          </a:prstGeom>
          <a:noFill/>
          <a:ln w="38100">
            <a:solidFill>
              <a:srgbClr val="3BB7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7947306" y="2340024"/>
            <a:ext cx="1153886" cy="1015663"/>
          </a:xfrm>
          <a:prstGeom prst="rect">
            <a:avLst/>
          </a:prstGeom>
          <a:noFill/>
        </p:spPr>
        <p:txBody>
          <a:bodyPr wrap="square" rtlCol="0">
            <a:spAutoFit/>
          </a:bodyPr>
          <a:lstStyle/>
          <a:p>
            <a:pPr algn="ctr"/>
            <a:r>
              <a:rPr lang="en-US" altLang="zh-CN" sz="6000" dirty="0" smtClean="0">
                <a:ln w="28575">
                  <a:noFill/>
                </a:ln>
                <a:solidFill>
                  <a:srgbClr val="3BB7A8"/>
                </a:solidFill>
                <a:latin typeface="微软雅黑" panose="020B0503020204020204" pitchFamily="34" charset="-122"/>
                <a:ea typeface="微软雅黑" panose="020B0503020204020204" pitchFamily="34" charset="-122"/>
              </a:rPr>
              <a:t>05</a:t>
            </a:r>
            <a:endParaRPr lang="zh-CN" altLang="en-US" sz="6000" dirty="0">
              <a:ln w="28575">
                <a:noFill/>
              </a:ln>
              <a:solidFill>
                <a:srgbClr val="3BB7A8"/>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6048486" y="3592381"/>
            <a:ext cx="4959929" cy="461665"/>
          </a:xfrm>
          <a:prstGeom prst="rect">
            <a:avLst/>
          </a:prstGeom>
          <a:noFill/>
        </p:spPr>
        <p:txBody>
          <a:bodyPr wrap="square" rtlCol="0">
            <a:spAutoFit/>
          </a:bodyPr>
          <a:lstStyle/>
          <a:p>
            <a:pPr algn="ctr"/>
            <a:r>
              <a:rPr lang="zh-CN" altLang="en-US" sz="2400" b="1" dirty="0" smtClean="0">
                <a:solidFill>
                  <a:srgbClr val="3BB7A8"/>
                </a:solidFill>
                <a:latin typeface="微软雅黑" panose="020B0503020204020204" pitchFamily="34" charset="-122"/>
                <a:ea typeface="微软雅黑" panose="020B0503020204020204" pitchFamily="34" charset="-122"/>
              </a:rPr>
              <a:t>创新点</a:t>
            </a:r>
            <a:endParaRPr lang="en-US" altLang="zh-CN" sz="2400" b="1" dirty="0">
              <a:solidFill>
                <a:srgbClr val="3BB7A8"/>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017397" y="4036624"/>
            <a:ext cx="5022106" cy="369332"/>
          </a:xfrm>
          <a:prstGeom prst="snip1Rect">
            <a:avLst>
              <a:gd name="adj" fmla="val 0"/>
            </a:avLst>
          </a:prstGeom>
          <a:noFill/>
          <a:ln w="28575">
            <a:noFill/>
          </a:ln>
        </p:spPr>
        <p:txBody>
          <a:bodyPr wrap="square" rtlCol="0">
            <a:spAutoFit/>
          </a:bodyPr>
          <a:lstStyle/>
          <a:p>
            <a:pPr algn="ctr"/>
            <a:r>
              <a:rPr lang="en-US" altLang="zh-CN" dirty="0" smtClean="0">
                <a:solidFill>
                  <a:srgbClr val="3BB7A8"/>
                </a:solidFill>
                <a:latin typeface="Arial" panose="020B0604020202020204" pitchFamily="34" charset="0"/>
                <a:ea typeface="华文仿宋" panose="02010600040101010101" pitchFamily="2" charset="-122"/>
                <a:cs typeface="Arial" panose="020B0604020202020204" pitchFamily="34" charset="0"/>
              </a:rPr>
              <a:t>Innovation Point</a:t>
            </a:r>
            <a:endParaRPr lang="en-US" altLang="zh-CN" dirty="0">
              <a:solidFill>
                <a:srgbClr val="3BB7A8"/>
              </a:solidFill>
              <a:latin typeface="Arial" panose="020B0604020202020204" pitchFamily="34" charset="0"/>
              <a:ea typeface="华文仿宋" panose="02010600040101010101" pitchFamily="2" charset="-122"/>
              <a:cs typeface="Arial" panose="020B0604020202020204" pitchFamily="34" charset="0"/>
            </a:endParaRPr>
          </a:p>
        </p:txBody>
      </p:sp>
      <p:sp>
        <p:nvSpPr>
          <p:cNvPr id="2" name="矩形 1"/>
          <p:cNvSpPr/>
          <p:nvPr/>
        </p:nvSpPr>
        <p:spPr>
          <a:xfrm>
            <a:off x="0" y="470648"/>
            <a:ext cx="4504765" cy="5957046"/>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梯形 7"/>
          <p:cNvSpPr/>
          <p:nvPr/>
        </p:nvSpPr>
        <p:spPr>
          <a:xfrm rot="5400000">
            <a:off x="1633818" y="3341595"/>
            <a:ext cx="5957046" cy="215153"/>
          </a:xfrm>
          <a:prstGeom prst="trapezoid">
            <a:avLst>
              <a:gd name="adj" fmla="val 107291"/>
            </a:avLst>
          </a:prstGeom>
          <a:solidFill>
            <a:srgbClr val="34A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13"/>
          <p:cNvSpPr>
            <a:spLocks noEditPoints="1"/>
          </p:cNvSpPr>
          <p:nvPr/>
        </p:nvSpPr>
        <p:spPr bwMode="auto">
          <a:xfrm>
            <a:off x="1198176" y="2099996"/>
            <a:ext cx="2698350" cy="2698350"/>
          </a:xfrm>
          <a:custGeom>
            <a:avLst/>
            <a:gdLst/>
            <a:ahLst/>
            <a:cxnLst>
              <a:cxn ang="0">
                <a:pos x="226" y="180"/>
              </a:cxn>
              <a:cxn ang="0">
                <a:pos x="0" y="690"/>
              </a:cxn>
              <a:cxn ang="0">
                <a:pos x="202" y="1180"/>
              </a:cxn>
              <a:cxn ang="0">
                <a:pos x="690" y="1382"/>
              </a:cxn>
              <a:cxn ang="0">
                <a:pos x="1202" y="1156"/>
              </a:cxn>
              <a:cxn ang="0">
                <a:pos x="1380" y="654"/>
              </a:cxn>
              <a:cxn ang="0">
                <a:pos x="1130" y="158"/>
              </a:cxn>
              <a:cxn ang="0">
                <a:pos x="1346" y="684"/>
              </a:cxn>
              <a:cxn ang="0">
                <a:pos x="1152" y="232"/>
              </a:cxn>
              <a:cxn ang="0">
                <a:pos x="308" y="168"/>
              </a:cxn>
              <a:cxn ang="0">
                <a:pos x="102" y="648"/>
              </a:cxn>
              <a:cxn ang="0">
                <a:pos x="186" y="718"/>
              </a:cxn>
              <a:cxn ang="0">
                <a:pos x="320" y="946"/>
              </a:cxn>
              <a:cxn ang="0">
                <a:pos x="350" y="1250"/>
              </a:cxn>
              <a:cxn ang="0">
                <a:pos x="1278" y="980"/>
              </a:cxn>
              <a:cxn ang="0">
                <a:pos x="1098" y="1202"/>
              </a:cxn>
              <a:cxn ang="0">
                <a:pos x="532" y="1326"/>
              </a:cxn>
              <a:cxn ang="0">
                <a:pos x="496" y="1176"/>
              </a:cxn>
              <a:cxn ang="0">
                <a:pos x="628" y="1002"/>
              </a:cxn>
              <a:cxn ang="0">
                <a:pos x="472" y="792"/>
              </a:cxn>
              <a:cxn ang="0">
                <a:pos x="324" y="778"/>
              </a:cxn>
              <a:cxn ang="0">
                <a:pos x="264" y="700"/>
              </a:cxn>
              <a:cxn ang="0">
                <a:pos x="204" y="674"/>
              </a:cxn>
              <a:cxn ang="0">
                <a:pos x="304" y="618"/>
              </a:cxn>
              <a:cxn ang="0">
                <a:pos x="358" y="554"/>
              </a:cxn>
              <a:cxn ang="0">
                <a:pos x="466" y="428"/>
              </a:cxn>
              <a:cxn ang="0">
                <a:pos x="520" y="380"/>
              </a:cxn>
              <a:cxn ang="0">
                <a:pos x="542" y="428"/>
              </a:cxn>
              <a:cxn ang="0">
                <a:pos x="472" y="296"/>
              </a:cxn>
              <a:cxn ang="0">
                <a:pos x="400" y="250"/>
              </a:cxn>
              <a:cxn ang="0">
                <a:pos x="346" y="332"/>
              </a:cxn>
              <a:cxn ang="0">
                <a:pos x="344" y="238"/>
              </a:cxn>
              <a:cxn ang="0">
                <a:pos x="390" y="244"/>
              </a:cxn>
              <a:cxn ang="0">
                <a:pos x="428" y="168"/>
              </a:cxn>
              <a:cxn ang="0">
                <a:pos x="438" y="242"/>
              </a:cxn>
              <a:cxn ang="0">
                <a:pos x="478" y="220"/>
              </a:cxn>
              <a:cxn ang="0">
                <a:pos x="472" y="150"/>
              </a:cxn>
              <a:cxn ang="0">
                <a:pos x="428" y="118"/>
              </a:cxn>
              <a:cxn ang="0">
                <a:pos x="370" y="170"/>
              </a:cxn>
              <a:cxn ang="0">
                <a:pos x="322" y="150"/>
              </a:cxn>
              <a:cxn ang="0">
                <a:pos x="570" y="118"/>
              </a:cxn>
              <a:cxn ang="0">
                <a:pos x="578" y="186"/>
              </a:cxn>
              <a:cxn ang="0">
                <a:pos x="672" y="224"/>
              </a:cxn>
              <a:cxn ang="0">
                <a:pos x="802" y="98"/>
              </a:cxn>
              <a:cxn ang="0">
                <a:pos x="862" y="58"/>
              </a:cxn>
              <a:cxn ang="0">
                <a:pos x="996" y="252"/>
              </a:cxn>
              <a:cxn ang="0">
                <a:pos x="1022" y="336"/>
              </a:cxn>
              <a:cxn ang="0">
                <a:pos x="944" y="398"/>
              </a:cxn>
              <a:cxn ang="0">
                <a:pos x="918" y="466"/>
              </a:cxn>
              <a:cxn ang="0">
                <a:pos x="862" y="516"/>
              </a:cxn>
              <a:cxn ang="0">
                <a:pos x="994" y="466"/>
              </a:cxn>
              <a:cxn ang="0">
                <a:pos x="1044" y="524"/>
              </a:cxn>
              <a:cxn ang="0">
                <a:pos x="1090" y="534"/>
              </a:cxn>
              <a:cxn ang="0">
                <a:pos x="1128" y="532"/>
              </a:cxn>
              <a:cxn ang="0">
                <a:pos x="1172" y="592"/>
              </a:cxn>
              <a:cxn ang="0">
                <a:pos x="1076" y="598"/>
              </a:cxn>
              <a:cxn ang="0">
                <a:pos x="866" y="574"/>
              </a:cxn>
              <a:cxn ang="0">
                <a:pos x="814" y="778"/>
              </a:cxn>
              <a:cxn ang="0">
                <a:pos x="998" y="840"/>
              </a:cxn>
              <a:cxn ang="0">
                <a:pos x="1026" y="1056"/>
              </a:cxn>
              <a:cxn ang="0">
                <a:pos x="1210" y="1016"/>
              </a:cxn>
              <a:cxn ang="0">
                <a:pos x="1278" y="776"/>
              </a:cxn>
              <a:cxn ang="0">
                <a:pos x="1342" y="768"/>
              </a:cxn>
            </a:cxnLst>
            <a:rect l="0" t="0" r="r" b="b"/>
            <a:pathLst>
              <a:path w="1382" h="1382">
                <a:moveTo>
                  <a:pt x="690" y="0"/>
                </a:moveTo>
                <a:lnTo>
                  <a:pt x="690" y="0"/>
                </a:lnTo>
                <a:lnTo>
                  <a:pt x="656" y="0"/>
                </a:lnTo>
                <a:lnTo>
                  <a:pt x="620" y="4"/>
                </a:lnTo>
                <a:lnTo>
                  <a:pt x="586" y="8"/>
                </a:lnTo>
                <a:lnTo>
                  <a:pt x="552" y="14"/>
                </a:lnTo>
                <a:lnTo>
                  <a:pt x="518" y="22"/>
                </a:lnTo>
                <a:lnTo>
                  <a:pt x="486" y="30"/>
                </a:lnTo>
                <a:lnTo>
                  <a:pt x="454" y="42"/>
                </a:lnTo>
                <a:lnTo>
                  <a:pt x="422" y="54"/>
                </a:lnTo>
                <a:lnTo>
                  <a:pt x="392" y="68"/>
                </a:lnTo>
                <a:lnTo>
                  <a:pt x="362" y="84"/>
                </a:lnTo>
                <a:lnTo>
                  <a:pt x="332" y="100"/>
                </a:lnTo>
                <a:lnTo>
                  <a:pt x="304" y="118"/>
                </a:lnTo>
                <a:lnTo>
                  <a:pt x="278" y="136"/>
                </a:lnTo>
                <a:lnTo>
                  <a:pt x="252" y="158"/>
                </a:lnTo>
                <a:lnTo>
                  <a:pt x="226" y="180"/>
                </a:lnTo>
                <a:lnTo>
                  <a:pt x="202" y="202"/>
                </a:lnTo>
                <a:lnTo>
                  <a:pt x="180" y="226"/>
                </a:lnTo>
                <a:lnTo>
                  <a:pt x="158" y="252"/>
                </a:lnTo>
                <a:lnTo>
                  <a:pt x="138" y="278"/>
                </a:lnTo>
                <a:lnTo>
                  <a:pt x="118" y="304"/>
                </a:lnTo>
                <a:lnTo>
                  <a:pt x="100" y="332"/>
                </a:lnTo>
                <a:lnTo>
                  <a:pt x="84" y="362"/>
                </a:lnTo>
                <a:lnTo>
                  <a:pt x="68" y="390"/>
                </a:lnTo>
                <a:lnTo>
                  <a:pt x="54" y="422"/>
                </a:lnTo>
                <a:lnTo>
                  <a:pt x="42" y="452"/>
                </a:lnTo>
                <a:lnTo>
                  <a:pt x="32" y="486"/>
                </a:lnTo>
                <a:lnTo>
                  <a:pt x="22" y="518"/>
                </a:lnTo>
                <a:lnTo>
                  <a:pt x="14" y="552"/>
                </a:lnTo>
                <a:lnTo>
                  <a:pt x="8" y="586"/>
                </a:lnTo>
                <a:lnTo>
                  <a:pt x="4" y="620"/>
                </a:lnTo>
                <a:lnTo>
                  <a:pt x="0" y="654"/>
                </a:lnTo>
                <a:lnTo>
                  <a:pt x="0" y="690"/>
                </a:lnTo>
                <a:lnTo>
                  <a:pt x="0" y="690"/>
                </a:lnTo>
                <a:lnTo>
                  <a:pt x="0" y="726"/>
                </a:lnTo>
                <a:lnTo>
                  <a:pt x="4" y="762"/>
                </a:lnTo>
                <a:lnTo>
                  <a:pt x="8" y="796"/>
                </a:lnTo>
                <a:lnTo>
                  <a:pt x="14" y="830"/>
                </a:lnTo>
                <a:lnTo>
                  <a:pt x="22" y="864"/>
                </a:lnTo>
                <a:lnTo>
                  <a:pt x="32" y="896"/>
                </a:lnTo>
                <a:lnTo>
                  <a:pt x="42" y="928"/>
                </a:lnTo>
                <a:lnTo>
                  <a:pt x="54" y="960"/>
                </a:lnTo>
                <a:lnTo>
                  <a:pt x="68" y="990"/>
                </a:lnTo>
                <a:lnTo>
                  <a:pt x="84" y="1020"/>
                </a:lnTo>
                <a:lnTo>
                  <a:pt x="100" y="1048"/>
                </a:lnTo>
                <a:lnTo>
                  <a:pt x="118" y="1076"/>
                </a:lnTo>
                <a:lnTo>
                  <a:pt x="138" y="1104"/>
                </a:lnTo>
                <a:lnTo>
                  <a:pt x="158" y="1130"/>
                </a:lnTo>
                <a:lnTo>
                  <a:pt x="180" y="1156"/>
                </a:lnTo>
                <a:lnTo>
                  <a:pt x="202" y="1180"/>
                </a:lnTo>
                <a:lnTo>
                  <a:pt x="226" y="1202"/>
                </a:lnTo>
                <a:lnTo>
                  <a:pt x="252" y="1224"/>
                </a:lnTo>
                <a:lnTo>
                  <a:pt x="278" y="1244"/>
                </a:lnTo>
                <a:lnTo>
                  <a:pt x="304" y="1264"/>
                </a:lnTo>
                <a:lnTo>
                  <a:pt x="332" y="1282"/>
                </a:lnTo>
                <a:lnTo>
                  <a:pt x="362" y="1298"/>
                </a:lnTo>
                <a:lnTo>
                  <a:pt x="392" y="1314"/>
                </a:lnTo>
                <a:lnTo>
                  <a:pt x="422" y="1328"/>
                </a:lnTo>
                <a:lnTo>
                  <a:pt x="454" y="1340"/>
                </a:lnTo>
                <a:lnTo>
                  <a:pt x="486" y="1350"/>
                </a:lnTo>
                <a:lnTo>
                  <a:pt x="518" y="1360"/>
                </a:lnTo>
                <a:lnTo>
                  <a:pt x="552" y="1368"/>
                </a:lnTo>
                <a:lnTo>
                  <a:pt x="586" y="1374"/>
                </a:lnTo>
                <a:lnTo>
                  <a:pt x="620" y="1378"/>
                </a:lnTo>
                <a:lnTo>
                  <a:pt x="656" y="1380"/>
                </a:lnTo>
                <a:lnTo>
                  <a:pt x="690" y="1382"/>
                </a:lnTo>
                <a:lnTo>
                  <a:pt x="690" y="1382"/>
                </a:lnTo>
                <a:lnTo>
                  <a:pt x="726" y="1380"/>
                </a:lnTo>
                <a:lnTo>
                  <a:pt x="762" y="1378"/>
                </a:lnTo>
                <a:lnTo>
                  <a:pt x="796" y="1374"/>
                </a:lnTo>
                <a:lnTo>
                  <a:pt x="830" y="1368"/>
                </a:lnTo>
                <a:lnTo>
                  <a:pt x="864" y="1360"/>
                </a:lnTo>
                <a:lnTo>
                  <a:pt x="896" y="1350"/>
                </a:lnTo>
                <a:lnTo>
                  <a:pt x="928" y="1340"/>
                </a:lnTo>
                <a:lnTo>
                  <a:pt x="960" y="1328"/>
                </a:lnTo>
                <a:lnTo>
                  <a:pt x="990" y="1314"/>
                </a:lnTo>
                <a:lnTo>
                  <a:pt x="1020" y="1298"/>
                </a:lnTo>
                <a:lnTo>
                  <a:pt x="1050" y="1282"/>
                </a:lnTo>
                <a:lnTo>
                  <a:pt x="1078" y="1264"/>
                </a:lnTo>
                <a:lnTo>
                  <a:pt x="1104" y="1244"/>
                </a:lnTo>
                <a:lnTo>
                  <a:pt x="1130" y="1224"/>
                </a:lnTo>
                <a:lnTo>
                  <a:pt x="1156" y="1202"/>
                </a:lnTo>
                <a:lnTo>
                  <a:pt x="1180" y="1180"/>
                </a:lnTo>
                <a:lnTo>
                  <a:pt x="1202" y="1156"/>
                </a:lnTo>
                <a:lnTo>
                  <a:pt x="1224" y="1130"/>
                </a:lnTo>
                <a:lnTo>
                  <a:pt x="1244" y="1104"/>
                </a:lnTo>
                <a:lnTo>
                  <a:pt x="1264" y="1076"/>
                </a:lnTo>
                <a:lnTo>
                  <a:pt x="1282" y="1048"/>
                </a:lnTo>
                <a:lnTo>
                  <a:pt x="1298" y="1020"/>
                </a:lnTo>
                <a:lnTo>
                  <a:pt x="1314" y="990"/>
                </a:lnTo>
                <a:lnTo>
                  <a:pt x="1328" y="960"/>
                </a:lnTo>
                <a:lnTo>
                  <a:pt x="1340" y="928"/>
                </a:lnTo>
                <a:lnTo>
                  <a:pt x="1350" y="896"/>
                </a:lnTo>
                <a:lnTo>
                  <a:pt x="1360" y="864"/>
                </a:lnTo>
                <a:lnTo>
                  <a:pt x="1368" y="830"/>
                </a:lnTo>
                <a:lnTo>
                  <a:pt x="1374" y="796"/>
                </a:lnTo>
                <a:lnTo>
                  <a:pt x="1378" y="762"/>
                </a:lnTo>
                <a:lnTo>
                  <a:pt x="1380" y="726"/>
                </a:lnTo>
                <a:lnTo>
                  <a:pt x="1382" y="690"/>
                </a:lnTo>
                <a:lnTo>
                  <a:pt x="1382" y="690"/>
                </a:lnTo>
                <a:lnTo>
                  <a:pt x="1380" y="654"/>
                </a:lnTo>
                <a:lnTo>
                  <a:pt x="1378" y="620"/>
                </a:lnTo>
                <a:lnTo>
                  <a:pt x="1374" y="586"/>
                </a:lnTo>
                <a:lnTo>
                  <a:pt x="1368" y="552"/>
                </a:lnTo>
                <a:lnTo>
                  <a:pt x="1360" y="518"/>
                </a:lnTo>
                <a:lnTo>
                  <a:pt x="1350" y="486"/>
                </a:lnTo>
                <a:lnTo>
                  <a:pt x="1340" y="452"/>
                </a:lnTo>
                <a:lnTo>
                  <a:pt x="1328" y="422"/>
                </a:lnTo>
                <a:lnTo>
                  <a:pt x="1314" y="390"/>
                </a:lnTo>
                <a:lnTo>
                  <a:pt x="1298" y="362"/>
                </a:lnTo>
                <a:lnTo>
                  <a:pt x="1282" y="332"/>
                </a:lnTo>
                <a:lnTo>
                  <a:pt x="1264" y="304"/>
                </a:lnTo>
                <a:lnTo>
                  <a:pt x="1244" y="278"/>
                </a:lnTo>
                <a:lnTo>
                  <a:pt x="1224" y="252"/>
                </a:lnTo>
                <a:lnTo>
                  <a:pt x="1202" y="226"/>
                </a:lnTo>
                <a:lnTo>
                  <a:pt x="1180" y="202"/>
                </a:lnTo>
                <a:lnTo>
                  <a:pt x="1156" y="180"/>
                </a:lnTo>
                <a:lnTo>
                  <a:pt x="1130" y="158"/>
                </a:lnTo>
                <a:lnTo>
                  <a:pt x="1104" y="136"/>
                </a:lnTo>
                <a:lnTo>
                  <a:pt x="1078" y="118"/>
                </a:lnTo>
                <a:lnTo>
                  <a:pt x="1050" y="100"/>
                </a:lnTo>
                <a:lnTo>
                  <a:pt x="1020" y="84"/>
                </a:lnTo>
                <a:lnTo>
                  <a:pt x="990" y="68"/>
                </a:lnTo>
                <a:lnTo>
                  <a:pt x="960" y="54"/>
                </a:lnTo>
                <a:lnTo>
                  <a:pt x="928" y="42"/>
                </a:lnTo>
                <a:lnTo>
                  <a:pt x="896" y="30"/>
                </a:lnTo>
                <a:lnTo>
                  <a:pt x="864" y="22"/>
                </a:lnTo>
                <a:lnTo>
                  <a:pt x="830" y="14"/>
                </a:lnTo>
                <a:lnTo>
                  <a:pt x="796" y="8"/>
                </a:lnTo>
                <a:lnTo>
                  <a:pt x="762" y="4"/>
                </a:lnTo>
                <a:lnTo>
                  <a:pt x="726" y="0"/>
                </a:lnTo>
                <a:lnTo>
                  <a:pt x="690" y="0"/>
                </a:lnTo>
                <a:lnTo>
                  <a:pt x="690" y="0"/>
                </a:lnTo>
                <a:close/>
                <a:moveTo>
                  <a:pt x="1346" y="684"/>
                </a:moveTo>
                <a:lnTo>
                  <a:pt x="1346" y="684"/>
                </a:lnTo>
                <a:lnTo>
                  <a:pt x="1342" y="670"/>
                </a:lnTo>
                <a:lnTo>
                  <a:pt x="1336" y="654"/>
                </a:lnTo>
                <a:lnTo>
                  <a:pt x="1336" y="654"/>
                </a:lnTo>
                <a:lnTo>
                  <a:pt x="1344" y="654"/>
                </a:lnTo>
                <a:lnTo>
                  <a:pt x="1344" y="654"/>
                </a:lnTo>
                <a:lnTo>
                  <a:pt x="1346" y="684"/>
                </a:lnTo>
                <a:lnTo>
                  <a:pt x="1346" y="684"/>
                </a:lnTo>
                <a:close/>
                <a:moveTo>
                  <a:pt x="1158" y="232"/>
                </a:moveTo>
                <a:lnTo>
                  <a:pt x="1158" y="232"/>
                </a:lnTo>
                <a:lnTo>
                  <a:pt x="1176" y="252"/>
                </a:lnTo>
                <a:lnTo>
                  <a:pt x="1176" y="252"/>
                </a:lnTo>
                <a:lnTo>
                  <a:pt x="1172" y="254"/>
                </a:lnTo>
                <a:lnTo>
                  <a:pt x="1168" y="256"/>
                </a:lnTo>
                <a:lnTo>
                  <a:pt x="1164" y="254"/>
                </a:lnTo>
                <a:lnTo>
                  <a:pt x="1162" y="250"/>
                </a:lnTo>
                <a:lnTo>
                  <a:pt x="1156" y="242"/>
                </a:lnTo>
                <a:lnTo>
                  <a:pt x="1152" y="232"/>
                </a:lnTo>
                <a:lnTo>
                  <a:pt x="1152" y="232"/>
                </a:lnTo>
                <a:lnTo>
                  <a:pt x="1158" y="232"/>
                </a:lnTo>
                <a:lnTo>
                  <a:pt x="1158" y="232"/>
                </a:lnTo>
                <a:close/>
                <a:moveTo>
                  <a:pt x="314" y="188"/>
                </a:moveTo>
                <a:lnTo>
                  <a:pt x="314" y="188"/>
                </a:lnTo>
                <a:lnTo>
                  <a:pt x="306" y="180"/>
                </a:lnTo>
                <a:lnTo>
                  <a:pt x="300" y="178"/>
                </a:lnTo>
                <a:lnTo>
                  <a:pt x="294" y="178"/>
                </a:lnTo>
                <a:lnTo>
                  <a:pt x="290" y="180"/>
                </a:lnTo>
                <a:lnTo>
                  <a:pt x="278" y="190"/>
                </a:lnTo>
                <a:lnTo>
                  <a:pt x="270" y="194"/>
                </a:lnTo>
                <a:lnTo>
                  <a:pt x="262" y="196"/>
                </a:lnTo>
                <a:lnTo>
                  <a:pt x="262" y="196"/>
                </a:lnTo>
                <a:lnTo>
                  <a:pt x="284" y="178"/>
                </a:lnTo>
                <a:lnTo>
                  <a:pt x="306" y="160"/>
                </a:lnTo>
                <a:lnTo>
                  <a:pt x="306" y="160"/>
                </a:lnTo>
                <a:lnTo>
                  <a:pt x="308" y="168"/>
                </a:lnTo>
                <a:lnTo>
                  <a:pt x="310" y="174"/>
                </a:lnTo>
                <a:lnTo>
                  <a:pt x="314" y="180"/>
                </a:lnTo>
                <a:lnTo>
                  <a:pt x="314" y="188"/>
                </a:lnTo>
                <a:lnTo>
                  <a:pt x="314" y="188"/>
                </a:lnTo>
                <a:close/>
                <a:moveTo>
                  <a:pt x="36" y="690"/>
                </a:moveTo>
                <a:lnTo>
                  <a:pt x="36" y="690"/>
                </a:lnTo>
                <a:lnTo>
                  <a:pt x="38" y="648"/>
                </a:lnTo>
                <a:lnTo>
                  <a:pt x="42" y="608"/>
                </a:lnTo>
                <a:lnTo>
                  <a:pt x="48" y="568"/>
                </a:lnTo>
                <a:lnTo>
                  <a:pt x="56" y="528"/>
                </a:lnTo>
                <a:lnTo>
                  <a:pt x="56" y="528"/>
                </a:lnTo>
                <a:lnTo>
                  <a:pt x="64" y="566"/>
                </a:lnTo>
                <a:lnTo>
                  <a:pt x="68" y="584"/>
                </a:lnTo>
                <a:lnTo>
                  <a:pt x="76" y="600"/>
                </a:lnTo>
                <a:lnTo>
                  <a:pt x="84" y="618"/>
                </a:lnTo>
                <a:lnTo>
                  <a:pt x="92" y="634"/>
                </a:lnTo>
                <a:lnTo>
                  <a:pt x="102" y="648"/>
                </a:lnTo>
                <a:lnTo>
                  <a:pt x="116" y="662"/>
                </a:lnTo>
                <a:lnTo>
                  <a:pt x="116" y="662"/>
                </a:lnTo>
                <a:lnTo>
                  <a:pt x="112" y="650"/>
                </a:lnTo>
                <a:lnTo>
                  <a:pt x="108" y="640"/>
                </a:lnTo>
                <a:lnTo>
                  <a:pt x="104" y="630"/>
                </a:lnTo>
                <a:lnTo>
                  <a:pt x="102" y="618"/>
                </a:lnTo>
                <a:lnTo>
                  <a:pt x="102" y="618"/>
                </a:lnTo>
                <a:lnTo>
                  <a:pt x="116" y="630"/>
                </a:lnTo>
                <a:lnTo>
                  <a:pt x="122" y="636"/>
                </a:lnTo>
                <a:lnTo>
                  <a:pt x="126" y="644"/>
                </a:lnTo>
                <a:lnTo>
                  <a:pt x="130" y="652"/>
                </a:lnTo>
                <a:lnTo>
                  <a:pt x="132" y="662"/>
                </a:lnTo>
                <a:lnTo>
                  <a:pt x="134" y="674"/>
                </a:lnTo>
                <a:lnTo>
                  <a:pt x="134" y="686"/>
                </a:lnTo>
                <a:lnTo>
                  <a:pt x="134" y="686"/>
                </a:lnTo>
                <a:lnTo>
                  <a:pt x="160" y="704"/>
                </a:lnTo>
                <a:lnTo>
                  <a:pt x="186" y="718"/>
                </a:lnTo>
                <a:lnTo>
                  <a:pt x="240" y="748"/>
                </a:lnTo>
                <a:lnTo>
                  <a:pt x="268" y="764"/>
                </a:lnTo>
                <a:lnTo>
                  <a:pt x="292" y="780"/>
                </a:lnTo>
                <a:lnTo>
                  <a:pt x="314" y="800"/>
                </a:lnTo>
                <a:lnTo>
                  <a:pt x="324" y="812"/>
                </a:lnTo>
                <a:lnTo>
                  <a:pt x="334" y="824"/>
                </a:lnTo>
                <a:lnTo>
                  <a:pt x="334" y="824"/>
                </a:lnTo>
                <a:lnTo>
                  <a:pt x="328" y="836"/>
                </a:lnTo>
                <a:lnTo>
                  <a:pt x="320" y="848"/>
                </a:lnTo>
                <a:lnTo>
                  <a:pt x="302" y="868"/>
                </a:lnTo>
                <a:lnTo>
                  <a:pt x="302" y="868"/>
                </a:lnTo>
                <a:lnTo>
                  <a:pt x="300" y="882"/>
                </a:lnTo>
                <a:lnTo>
                  <a:pt x="300" y="896"/>
                </a:lnTo>
                <a:lnTo>
                  <a:pt x="304" y="910"/>
                </a:lnTo>
                <a:lnTo>
                  <a:pt x="308" y="922"/>
                </a:lnTo>
                <a:lnTo>
                  <a:pt x="314" y="934"/>
                </a:lnTo>
                <a:lnTo>
                  <a:pt x="320" y="946"/>
                </a:lnTo>
                <a:lnTo>
                  <a:pt x="338" y="968"/>
                </a:lnTo>
                <a:lnTo>
                  <a:pt x="356" y="990"/>
                </a:lnTo>
                <a:lnTo>
                  <a:pt x="374" y="1012"/>
                </a:lnTo>
                <a:lnTo>
                  <a:pt x="382" y="1024"/>
                </a:lnTo>
                <a:lnTo>
                  <a:pt x="388" y="1036"/>
                </a:lnTo>
                <a:lnTo>
                  <a:pt x="392" y="1048"/>
                </a:lnTo>
                <a:lnTo>
                  <a:pt x="396" y="1060"/>
                </a:lnTo>
                <a:lnTo>
                  <a:pt x="396" y="1060"/>
                </a:lnTo>
                <a:lnTo>
                  <a:pt x="398" y="1090"/>
                </a:lnTo>
                <a:lnTo>
                  <a:pt x="398" y="1120"/>
                </a:lnTo>
                <a:lnTo>
                  <a:pt x="396" y="1148"/>
                </a:lnTo>
                <a:lnTo>
                  <a:pt x="394" y="1176"/>
                </a:lnTo>
                <a:lnTo>
                  <a:pt x="386" y="1228"/>
                </a:lnTo>
                <a:lnTo>
                  <a:pt x="386" y="1250"/>
                </a:lnTo>
                <a:lnTo>
                  <a:pt x="388" y="1270"/>
                </a:lnTo>
                <a:lnTo>
                  <a:pt x="388" y="1270"/>
                </a:lnTo>
                <a:lnTo>
                  <a:pt x="350" y="1250"/>
                </a:lnTo>
                <a:lnTo>
                  <a:pt x="312" y="1224"/>
                </a:lnTo>
                <a:lnTo>
                  <a:pt x="278" y="1198"/>
                </a:lnTo>
                <a:lnTo>
                  <a:pt x="244" y="1170"/>
                </a:lnTo>
                <a:lnTo>
                  <a:pt x="214" y="1138"/>
                </a:lnTo>
                <a:lnTo>
                  <a:pt x="184" y="1106"/>
                </a:lnTo>
                <a:lnTo>
                  <a:pt x="158" y="1070"/>
                </a:lnTo>
                <a:lnTo>
                  <a:pt x="134" y="1034"/>
                </a:lnTo>
                <a:lnTo>
                  <a:pt x="112" y="996"/>
                </a:lnTo>
                <a:lnTo>
                  <a:pt x="92" y="956"/>
                </a:lnTo>
                <a:lnTo>
                  <a:pt x="76" y="914"/>
                </a:lnTo>
                <a:lnTo>
                  <a:pt x="62" y="872"/>
                </a:lnTo>
                <a:lnTo>
                  <a:pt x="50" y="828"/>
                </a:lnTo>
                <a:lnTo>
                  <a:pt x="42" y="784"/>
                </a:lnTo>
                <a:lnTo>
                  <a:pt x="38" y="738"/>
                </a:lnTo>
                <a:lnTo>
                  <a:pt x="36" y="690"/>
                </a:lnTo>
                <a:lnTo>
                  <a:pt x="36" y="690"/>
                </a:lnTo>
                <a:close/>
                <a:moveTo>
                  <a:pt x="1278" y="980"/>
                </a:moveTo>
                <a:lnTo>
                  <a:pt x="1278" y="980"/>
                </a:lnTo>
                <a:lnTo>
                  <a:pt x="1276" y="974"/>
                </a:lnTo>
                <a:lnTo>
                  <a:pt x="1272" y="970"/>
                </a:lnTo>
                <a:lnTo>
                  <a:pt x="1272" y="970"/>
                </a:lnTo>
                <a:lnTo>
                  <a:pt x="1266" y="982"/>
                </a:lnTo>
                <a:lnTo>
                  <a:pt x="1258" y="994"/>
                </a:lnTo>
                <a:lnTo>
                  <a:pt x="1244" y="1014"/>
                </a:lnTo>
                <a:lnTo>
                  <a:pt x="1238" y="1024"/>
                </a:lnTo>
                <a:lnTo>
                  <a:pt x="1232" y="1036"/>
                </a:lnTo>
                <a:lnTo>
                  <a:pt x="1230" y="1048"/>
                </a:lnTo>
                <a:lnTo>
                  <a:pt x="1230" y="1060"/>
                </a:lnTo>
                <a:lnTo>
                  <a:pt x="1230" y="1060"/>
                </a:lnTo>
                <a:lnTo>
                  <a:pt x="1208" y="1092"/>
                </a:lnTo>
                <a:lnTo>
                  <a:pt x="1182" y="1122"/>
                </a:lnTo>
                <a:lnTo>
                  <a:pt x="1156" y="1150"/>
                </a:lnTo>
                <a:lnTo>
                  <a:pt x="1128" y="1178"/>
                </a:lnTo>
                <a:lnTo>
                  <a:pt x="1098" y="1202"/>
                </a:lnTo>
                <a:lnTo>
                  <a:pt x="1068" y="1226"/>
                </a:lnTo>
                <a:lnTo>
                  <a:pt x="1034" y="1248"/>
                </a:lnTo>
                <a:lnTo>
                  <a:pt x="1000" y="1268"/>
                </a:lnTo>
                <a:lnTo>
                  <a:pt x="966" y="1284"/>
                </a:lnTo>
                <a:lnTo>
                  <a:pt x="928" y="1300"/>
                </a:lnTo>
                <a:lnTo>
                  <a:pt x="892" y="1314"/>
                </a:lnTo>
                <a:lnTo>
                  <a:pt x="854" y="1324"/>
                </a:lnTo>
                <a:lnTo>
                  <a:pt x="814" y="1334"/>
                </a:lnTo>
                <a:lnTo>
                  <a:pt x="774" y="1340"/>
                </a:lnTo>
                <a:lnTo>
                  <a:pt x="732" y="1344"/>
                </a:lnTo>
                <a:lnTo>
                  <a:pt x="690" y="1346"/>
                </a:lnTo>
                <a:lnTo>
                  <a:pt x="690" y="1346"/>
                </a:lnTo>
                <a:lnTo>
                  <a:pt x="658" y="1344"/>
                </a:lnTo>
                <a:lnTo>
                  <a:pt x="626" y="1342"/>
                </a:lnTo>
                <a:lnTo>
                  <a:pt x="594" y="1338"/>
                </a:lnTo>
                <a:lnTo>
                  <a:pt x="564" y="1332"/>
                </a:lnTo>
                <a:lnTo>
                  <a:pt x="532" y="1326"/>
                </a:lnTo>
                <a:lnTo>
                  <a:pt x="502" y="1318"/>
                </a:lnTo>
                <a:lnTo>
                  <a:pt x="474" y="1308"/>
                </a:lnTo>
                <a:lnTo>
                  <a:pt x="444" y="1298"/>
                </a:lnTo>
                <a:lnTo>
                  <a:pt x="444" y="1298"/>
                </a:lnTo>
                <a:lnTo>
                  <a:pt x="448" y="1266"/>
                </a:lnTo>
                <a:lnTo>
                  <a:pt x="450" y="1252"/>
                </a:lnTo>
                <a:lnTo>
                  <a:pt x="454" y="1240"/>
                </a:lnTo>
                <a:lnTo>
                  <a:pt x="460" y="1228"/>
                </a:lnTo>
                <a:lnTo>
                  <a:pt x="470" y="1218"/>
                </a:lnTo>
                <a:lnTo>
                  <a:pt x="484" y="1210"/>
                </a:lnTo>
                <a:lnTo>
                  <a:pt x="502" y="1202"/>
                </a:lnTo>
                <a:lnTo>
                  <a:pt x="502" y="1202"/>
                </a:lnTo>
                <a:lnTo>
                  <a:pt x="504" y="1196"/>
                </a:lnTo>
                <a:lnTo>
                  <a:pt x="504" y="1192"/>
                </a:lnTo>
                <a:lnTo>
                  <a:pt x="500" y="1186"/>
                </a:lnTo>
                <a:lnTo>
                  <a:pt x="498" y="1180"/>
                </a:lnTo>
                <a:lnTo>
                  <a:pt x="496" y="1176"/>
                </a:lnTo>
                <a:lnTo>
                  <a:pt x="496" y="1172"/>
                </a:lnTo>
                <a:lnTo>
                  <a:pt x="496" y="1172"/>
                </a:lnTo>
                <a:lnTo>
                  <a:pt x="504" y="1172"/>
                </a:lnTo>
                <a:lnTo>
                  <a:pt x="510" y="1172"/>
                </a:lnTo>
                <a:lnTo>
                  <a:pt x="522" y="1168"/>
                </a:lnTo>
                <a:lnTo>
                  <a:pt x="532" y="1160"/>
                </a:lnTo>
                <a:lnTo>
                  <a:pt x="542" y="1150"/>
                </a:lnTo>
                <a:lnTo>
                  <a:pt x="550" y="1136"/>
                </a:lnTo>
                <a:lnTo>
                  <a:pt x="558" y="1122"/>
                </a:lnTo>
                <a:lnTo>
                  <a:pt x="562" y="1106"/>
                </a:lnTo>
                <a:lnTo>
                  <a:pt x="566" y="1090"/>
                </a:lnTo>
                <a:lnTo>
                  <a:pt x="566" y="1090"/>
                </a:lnTo>
                <a:lnTo>
                  <a:pt x="616" y="1064"/>
                </a:lnTo>
                <a:lnTo>
                  <a:pt x="616" y="1064"/>
                </a:lnTo>
                <a:lnTo>
                  <a:pt x="618" y="1042"/>
                </a:lnTo>
                <a:lnTo>
                  <a:pt x="622" y="1020"/>
                </a:lnTo>
                <a:lnTo>
                  <a:pt x="628" y="1002"/>
                </a:lnTo>
                <a:lnTo>
                  <a:pt x="636" y="986"/>
                </a:lnTo>
                <a:lnTo>
                  <a:pt x="650" y="952"/>
                </a:lnTo>
                <a:lnTo>
                  <a:pt x="656" y="934"/>
                </a:lnTo>
                <a:lnTo>
                  <a:pt x="660" y="912"/>
                </a:lnTo>
                <a:lnTo>
                  <a:pt x="660" y="912"/>
                </a:lnTo>
                <a:lnTo>
                  <a:pt x="630" y="900"/>
                </a:lnTo>
                <a:lnTo>
                  <a:pt x="602" y="886"/>
                </a:lnTo>
                <a:lnTo>
                  <a:pt x="572" y="874"/>
                </a:lnTo>
                <a:lnTo>
                  <a:pt x="540" y="862"/>
                </a:lnTo>
                <a:lnTo>
                  <a:pt x="540" y="862"/>
                </a:lnTo>
                <a:lnTo>
                  <a:pt x="540" y="830"/>
                </a:lnTo>
                <a:lnTo>
                  <a:pt x="540" y="830"/>
                </a:lnTo>
                <a:lnTo>
                  <a:pt x="530" y="824"/>
                </a:lnTo>
                <a:lnTo>
                  <a:pt x="518" y="816"/>
                </a:lnTo>
                <a:lnTo>
                  <a:pt x="494" y="806"/>
                </a:lnTo>
                <a:lnTo>
                  <a:pt x="482" y="800"/>
                </a:lnTo>
                <a:lnTo>
                  <a:pt x="472" y="792"/>
                </a:lnTo>
                <a:lnTo>
                  <a:pt x="464" y="780"/>
                </a:lnTo>
                <a:lnTo>
                  <a:pt x="458" y="768"/>
                </a:lnTo>
                <a:lnTo>
                  <a:pt x="458" y="768"/>
                </a:lnTo>
                <a:lnTo>
                  <a:pt x="430" y="766"/>
                </a:lnTo>
                <a:lnTo>
                  <a:pt x="408" y="764"/>
                </a:lnTo>
                <a:lnTo>
                  <a:pt x="390" y="758"/>
                </a:lnTo>
                <a:lnTo>
                  <a:pt x="382" y="754"/>
                </a:lnTo>
                <a:lnTo>
                  <a:pt x="376" y="748"/>
                </a:lnTo>
                <a:lnTo>
                  <a:pt x="376" y="748"/>
                </a:lnTo>
                <a:lnTo>
                  <a:pt x="368" y="752"/>
                </a:lnTo>
                <a:lnTo>
                  <a:pt x="362" y="756"/>
                </a:lnTo>
                <a:lnTo>
                  <a:pt x="352" y="766"/>
                </a:lnTo>
                <a:lnTo>
                  <a:pt x="342" y="774"/>
                </a:lnTo>
                <a:lnTo>
                  <a:pt x="334" y="778"/>
                </a:lnTo>
                <a:lnTo>
                  <a:pt x="326" y="780"/>
                </a:lnTo>
                <a:lnTo>
                  <a:pt x="326" y="780"/>
                </a:lnTo>
                <a:lnTo>
                  <a:pt x="324" y="778"/>
                </a:lnTo>
                <a:lnTo>
                  <a:pt x="322" y="776"/>
                </a:lnTo>
                <a:lnTo>
                  <a:pt x="314" y="774"/>
                </a:lnTo>
                <a:lnTo>
                  <a:pt x="314" y="774"/>
                </a:lnTo>
                <a:lnTo>
                  <a:pt x="304" y="772"/>
                </a:lnTo>
                <a:lnTo>
                  <a:pt x="296" y="768"/>
                </a:lnTo>
                <a:lnTo>
                  <a:pt x="294" y="762"/>
                </a:lnTo>
                <a:lnTo>
                  <a:pt x="292" y="754"/>
                </a:lnTo>
                <a:lnTo>
                  <a:pt x="292" y="738"/>
                </a:lnTo>
                <a:lnTo>
                  <a:pt x="294" y="718"/>
                </a:lnTo>
                <a:lnTo>
                  <a:pt x="294" y="718"/>
                </a:lnTo>
                <a:lnTo>
                  <a:pt x="286" y="716"/>
                </a:lnTo>
                <a:lnTo>
                  <a:pt x="276" y="718"/>
                </a:lnTo>
                <a:lnTo>
                  <a:pt x="266" y="718"/>
                </a:lnTo>
                <a:lnTo>
                  <a:pt x="264" y="716"/>
                </a:lnTo>
                <a:lnTo>
                  <a:pt x="264" y="712"/>
                </a:lnTo>
                <a:lnTo>
                  <a:pt x="264" y="712"/>
                </a:lnTo>
                <a:lnTo>
                  <a:pt x="264" y="700"/>
                </a:lnTo>
                <a:lnTo>
                  <a:pt x="266" y="692"/>
                </a:lnTo>
                <a:lnTo>
                  <a:pt x="270" y="684"/>
                </a:lnTo>
                <a:lnTo>
                  <a:pt x="276" y="680"/>
                </a:lnTo>
                <a:lnTo>
                  <a:pt x="276" y="680"/>
                </a:lnTo>
                <a:lnTo>
                  <a:pt x="274" y="672"/>
                </a:lnTo>
                <a:lnTo>
                  <a:pt x="268" y="668"/>
                </a:lnTo>
                <a:lnTo>
                  <a:pt x="262" y="666"/>
                </a:lnTo>
                <a:lnTo>
                  <a:pt x="254" y="666"/>
                </a:lnTo>
                <a:lnTo>
                  <a:pt x="248" y="670"/>
                </a:lnTo>
                <a:lnTo>
                  <a:pt x="242" y="674"/>
                </a:lnTo>
                <a:lnTo>
                  <a:pt x="238" y="678"/>
                </a:lnTo>
                <a:lnTo>
                  <a:pt x="238" y="686"/>
                </a:lnTo>
                <a:lnTo>
                  <a:pt x="238" y="686"/>
                </a:lnTo>
                <a:lnTo>
                  <a:pt x="232" y="686"/>
                </a:lnTo>
                <a:lnTo>
                  <a:pt x="232" y="686"/>
                </a:lnTo>
                <a:lnTo>
                  <a:pt x="216" y="680"/>
                </a:lnTo>
                <a:lnTo>
                  <a:pt x="204" y="674"/>
                </a:lnTo>
                <a:lnTo>
                  <a:pt x="196" y="666"/>
                </a:lnTo>
                <a:lnTo>
                  <a:pt x="192" y="656"/>
                </a:lnTo>
                <a:lnTo>
                  <a:pt x="192" y="648"/>
                </a:lnTo>
                <a:lnTo>
                  <a:pt x="194" y="638"/>
                </a:lnTo>
                <a:lnTo>
                  <a:pt x="198" y="628"/>
                </a:lnTo>
                <a:lnTo>
                  <a:pt x="204" y="618"/>
                </a:lnTo>
                <a:lnTo>
                  <a:pt x="214" y="608"/>
                </a:lnTo>
                <a:lnTo>
                  <a:pt x="224" y="600"/>
                </a:lnTo>
                <a:lnTo>
                  <a:pt x="234" y="594"/>
                </a:lnTo>
                <a:lnTo>
                  <a:pt x="246" y="588"/>
                </a:lnTo>
                <a:lnTo>
                  <a:pt x="260" y="586"/>
                </a:lnTo>
                <a:lnTo>
                  <a:pt x="272" y="584"/>
                </a:lnTo>
                <a:lnTo>
                  <a:pt x="284" y="586"/>
                </a:lnTo>
                <a:lnTo>
                  <a:pt x="294" y="592"/>
                </a:lnTo>
                <a:lnTo>
                  <a:pt x="294" y="592"/>
                </a:lnTo>
                <a:lnTo>
                  <a:pt x="298" y="604"/>
                </a:lnTo>
                <a:lnTo>
                  <a:pt x="304" y="618"/>
                </a:lnTo>
                <a:lnTo>
                  <a:pt x="310" y="628"/>
                </a:lnTo>
                <a:lnTo>
                  <a:pt x="314" y="632"/>
                </a:lnTo>
                <a:lnTo>
                  <a:pt x="320" y="636"/>
                </a:lnTo>
                <a:lnTo>
                  <a:pt x="320" y="636"/>
                </a:lnTo>
                <a:lnTo>
                  <a:pt x="326" y="630"/>
                </a:lnTo>
                <a:lnTo>
                  <a:pt x="328" y="622"/>
                </a:lnTo>
                <a:lnTo>
                  <a:pt x="326" y="614"/>
                </a:lnTo>
                <a:lnTo>
                  <a:pt x="326" y="604"/>
                </a:lnTo>
                <a:lnTo>
                  <a:pt x="322" y="588"/>
                </a:lnTo>
                <a:lnTo>
                  <a:pt x="322" y="582"/>
                </a:lnTo>
                <a:lnTo>
                  <a:pt x="326" y="578"/>
                </a:lnTo>
                <a:lnTo>
                  <a:pt x="326" y="578"/>
                </a:lnTo>
                <a:lnTo>
                  <a:pt x="332" y="570"/>
                </a:lnTo>
                <a:lnTo>
                  <a:pt x="338" y="562"/>
                </a:lnTo>
                <a:lnTo>
                  <a:pt x="346" y="556"/>
                </a:lnTo>
                <a:lnTo>
                  <a:pt x="352" y="554"/>
                </a:lnTo>
                <a:lnTo>
                  <a:pt x="358" y="554"/>
                </a:lnTo>
                <a:lnTo>
                  <a:pt x="358" y="554"/>
                </a:lnTo>
                <a:lnTo>
                  <a:pt x="360" y="540"/>
                </a:lnTo>
                <a:lnTo>
                  <a:pt x="366" y="528"/>
                </a:lnTo>
                <a:lnTo>
                  <a:pt x="370" y="518"/>
                </a:lnTo>
                <a:lnTo>
                  <a:pt x="378" y="508"/>
                </a:lnTo>
                <a:lnTo>
                  <a:pt x="392" y="492"/>
                </a:lnTo>
                <a:lnTo>
                  <a:pt x="410" y="478"/>
                </a:lnTo>
                <a:lnTo>
                  <a:pt x="430" y="466"/>
                </a:lnTo>
                <a:lnTo>
                  <a:pt x="448" y="456"/>
                </a:lnTo>
                <a:lnTo>
                  <a:pt x="478" y="440"/>
                </a:lnTo>
                <a:lnTo>
                  <a:pt x="478" y="440"/>
                </a:lnTo>
                <a:lnTo>
                  <a:pt x="478" y="434"/>
                </a:lnTo>
                <a:lnTo>
                  <a:pt x="478" y="434"/>
                </a:lnTo>
                <a:lnTo>
                  <a:pt x="476" y="430"/>
                </a:lnTo>
                <a:lnTo>
                  <a:pt x="474" y="428"/>
                </a:lnTo>
                <a:lnTo>
                  <a:pt x="466" y="428"/>
                </a:lnTo>
                <a:lnTo>
                  <a:pt x="466" y="428"/>
                </a:lnTo>
                <a:lnTo>
                  <a:pt x="460" y="426"/>
                </a:lnTo>
                <a:lnTo>
                  <a:pt x="458" y="424"/>
                </a:lnTo>
                <a:lnTo>
                  <a:pt x="458" y="422"/>
                </a:lnTo>
                <a:lnTo>
                  <a:pt x="458" y="422"/>
                </a:lnTo>
                <a:lnTo>
                  <a:pt x="458" y="416"/>
                </a:lnTo>
                <a:lnTo>
                  <a:pt x="460" y="412"/>
                </a:lnTo>
                <a:lnTo>
                  <a:pt x="462" y="406"/>
                </a:lnTo>
                <a:lnTo>
                  <a:pt x="466" y="400"/>
                </a:lnTo>
                <a:lnTo>
                  <a:pt x="466" y="396"/>
                </a:lnTo>
                <a:lnTo>
                  <a:pt x="466" y="390"/>
                </a:lnTo>
                <a:lnTo>
                  <a:pt x="466" y="390"/>
                </a:lnTo>
                <a:lnTo>
                  <a:pt x="472" y="396"/>
                </a:lnTo>
                <a:lnTo>
                  <a:pt x="480" y="400"/>
                </a:lnTo>
                <a:lnTo>
                  <a:pt x="488" y="398"/>
                </a:lnTo>
                <a:lnTo>
                  <a:pt x="496" y="396"/>
                </a:lnTo>
                <a:lnTo>
                  <a:pt x="512" y="386"/>
                </a:lnTo>
                <a:lnTo>
                  <a:pt x="520" y="380"/>
                </a:lnTo>
                <a:lnTo>
                  <a:pt x="528" y="376"/>
                </a:lnTo>
                <a:lnTo>
                  <a:pt x="528" y="376"/>
                </a:lnTo>
                <a:lnTo>
                  <a:pt x="524" y="384"/>
                </a:lnTo>
                <a:lnTo>
                  <a:pt x="520" y="388"/>
                </a:lnTo>
                <a:lnTo>
                  <a:pt x="516" y="392"/>
                </a:lnTo>
                <a:lnTo>
                  <a:pt x="510" y="396"/>
                </a:lnTo>
                <a:lnTo>
                  <a:pt x="510" y="396"/>
                </a:lnTo>
                <a:lnTo>
                  <a:pt x="506" y="402"/>
                </a:lnTo>
                <a:lnTo>
                  <a:pt x="502" y="412"/>
                </a:lnTo>
                <a:lnTo>
                  <a:pt x="502" y="416"/>
                </a:lnTo>
                <a:lnTo>
                  <a:pt x="504" y="420"/>
                </a:lnTo>
                <a:lnTo>
                  <a:pt x="508" y="422"/>
                </a:lnTo>
                <a:lnTo>
                  <a:pt x="516" y="422"/>
                </a:lnTo>
                <a:lnTo>
                  <a:pt x="516" y="422"/>
                </a:lnTo>
                <a:lnTo>
                  <a:pt x="524" y="422"/>
                </a:lnTo>
                <a:lnTo>
                  <a:pt x="532" y="426"/>
                </a:lnTo>
                <a:lnTo>
                  <a:pt x="542" y="428"/>
                </a:lnTo>
                <a:lnTo>
                  <a:pt x="554" y="428"/>
                </a:lnTo>
                <a:lnTo>
                  <a:pt x="554" y="428"/>
                </a:lnTo>
                <a:lnTo>
                  <a:pt x="548" y="408"/>
                </a:lnTo>
                <a:lnTo>
                  <a:pt x="542" y="390"/>
                </a:lnTo>
                <a:lnTo>
                  <a:pt x="534" y="372"/>
                </a:lnTo>
                <a:lnTo>
                  <a:pt x="526" y="356"/>
                </a:lnTo>
                <a:lnTo>
                  <a:pt x="508" y="322"/>
                </a:lnTo>
                <a:lnTo>
                  <a:pt x="498" y="304"/>
                </a:lnTo>
                <a:lnTo>
                  <a:pt x="490" y="282"/>
                </a:lnTo>
                <a:lnTo>
                  <a:pt x="490" y="282"/>
                </a:lnTo>
                <a:lnTo>
                  <a:pt x="484" y="280"/>
                </a:lnTo>
                <a:lnTo>
                  <a:pt x="480" y="282"/>
                </a:lnTo>
                <a:lnTo>
                  <a:pt x="478" y="284"/>
                </a:lnTo>
                <a:lnTo>
                  <a:pt x="478" y="288"/>
                </a:lnTo>
                <a:lnTo>
                  <a:pt x="476" y="292"/>
                </a:lnTo>
                <a:lnTo>
                  <a:pt x="474" y="296"/>
                </a:lnTo>
                <a:lnTo>
                  <a:pt x="472" y="296"/>
                </a:lnTo>
                <a:lnTo>
                  <a:pt x="464" y="294"/>
                </a:lnTo>
                <a:lnTo>
                  <a:pt x="464" y="294"/>
                </a:lnTo>
                <a:lnTo>
                  <a:pt x="458" y="294"/>
                </a:lnTo>
                <a:lnTo>
                  <a:pt x="454" y="290"/>
                </a:lnTo>
                <a:lnTo>
                  <a:pt x="452" y="284"/>
                </a:lnTo>
                <a:lnTo>
                  <a:pt x="450" y="278"/>
                </a:lnTo>
                <a:lnTo>
                  <a:pt x="448" y="266"/>
                </a:lnTo>
                <a:lnTo>
                  <a:pt x="444" y="260"/>
                </a:lnTo>
                <a:lnTo>
                  <a:pt x="440" y="258"/>
                </a:lnTo>
                <a:lnTo>
                  <a:pt x="440" y="258"/>
                </a:lnTo>
                <a:lnTo>
                  <a:pt x="432" y="258"/>
                </a:lnTo>
                <a:lnTo>
                  <a:pt x="426" y="256"/>
                </a:lnTo>
                <a:lnTo>
                  <a:pt x="414" y="252"/>
                </a:lnTo>
                <a:lnTo>
                  <a:pt x="408" y="246"/>
                </a:lnTo>
                <a:lnTo>
                  <a:pt x="402" y="244"/>
                </a:lnTo>
                <a:lnTo>
                  <a:pt x="402" y="244"/>
                </a:lnTo>
                <a:lnTo>
                  <a:pt x="400" y="250"/>
                </a:lnTo>
                <a:lnTo>
                  <a:pt x="398" y="250"/>
                </a:lnTo>
                <a:lnTo>
                  <a:pt x="396" y="250"/>
                </a:lnTo>
                <a:lnTo>
                  <a:pt x="396" y="250"/>
                </a:lnTo>
                <a:lnTo>
                  <a:pt x="396" y="278"/>
                </a:lnTo>
                <a:lnTo>
                  <a:pt x="394" y="298"/>
                </a:lnTo>
                <a:lnTo>
                  <a:pt x="390" y="312"/>
                </a:lnTo>
                <a:lnTo>
                  <a:pt x="386" y="322"/>
                </a:lnTo>
                <a:lnTo>
                  <a:pt x="374" y="342"/>
                </a:lnTo>
                <a:lnTo>
                  <a:pt x="366" y="354"/>
                </a:lnTo>
                <a:lnTo>
                  <a:pt x="358" y="370"/>
                </a:lnTo>
                <a:lnTo>
                  <a:pt x="358" y="370"/>
                </a:lnTo>
                <a:lnTo>
                  <a:pt x="356" y="362"/>
                </a:lnTo>
                <a:lnTo>
                  <a:pt x="354" y="354"/>
                </a:lnTo>
                <a:lnTo>
                  <a:pt x="350" y="344"/>
                </a:lnTo>
                <a:lnTo>
                  <a:pt x="352" y="332"/>
                </a:lnTo>
                <a:lnTo>
                  <a:pt x="352" y="332"/>
                </a:lnTo>
                <a:lnTo>
                  <a:pt x="346" y="332"/>
                </a:lnTo>
                <a:lnTo>
                  <a:pt x="340" y="330"/>
                </a:lnTo>
                <a:lnTo>
                  <a:pt x="332" y="326"/>
                </a:lnTo>
                <a:lnTo>
                  <a:pt x="332" y="326"/>
                </a:lnTo>
                <a:lnTo>
                  <a:pt x="316" y="320"/>
                </a:lnTo>
                <a:lnTo>
                  <a:pt x="302" y="314"/>
                </a:lnTo>
                <a:lnTo>
                  <a:pt x="294" y="308"/>
                </a:lnTo>
                <a:lnTo>
                  <a:pt x="290" y="304"/>
                </a:lnTo>
                <a:lnTo>
                  <a:pt x="286" y="296"/>
                </a:lnTo>
                <a:lnTo>
                  <a:pt x="282" y="288"/>
                </a:lnTo>
                <a:lnTo>
                  <a:pt x="282" y="288"/>
                </a:lnTo>
                <a:lnTo>
                  <a:pt x="296" y="272"/>
                </a:lnTo>
                <a:lnTo>
                  <a:pt x="310" y="256"/>
                </a:lnTo>
                <a:lnTo>
                  <a:pt x="326" y="242"/>
                </a:lnTo>
                <a:lnTo>
                  <a:pt x="334" y="236"/>
                </a:lnTo>
                <a:lnTo>
                  <a:pt x="346" y="232"/>
                </a:lnTo>
                <a:lnTo>
                  <a:pt x="346" y="232"/>
                </a:lnTo>
                <a:lnTo>
                  <a:pt x="344" y="238"/>
                </a:lnTo>
                <a:lnTo>
                  <a:pt x="346" y="244"/>
                </a:lnTo>
                <a:lnTo>
                  <a:pt x="350" y="248"/>
                </a:lnTo>
                <a:lnTo>
                  <a:pt x="356" y="252"/>
                </a:lnTo>
                <a:lnTo>
                  <a:pt x="360" y="254"/>
                </a:lnTo>
                <a:lnTo>
                  <a:pt x="366" y="254"/>
                </a:lnTo>
                <a:lnTo>
                  <a:pt x="368" y="254"/>
                </a:lnTo>
                <a:lnTo>
                  <a:pt x="370" y="250"/>
                </a:lnTo>
                <a:lnTo>
                  <a:pt x="370" y="250"/>
                </a:lnTo>
                <a:lnTo>
                  <a:pt x="366" y="250"/>
                </a:lnTo>
                <a:lnTo>
                  <a:pt x="366" y="246"/>
                </a:lnTo>
                <a:lnTo>
                  <a:pt x="366" y="240"/>
                </a:lnTo>
                <a:lnTo>
                  <a:pt x="370" y="238"/>
                </a:lnTo>
                <a:lnTo>
                  <a:pt x="370" y="238"/>
                </a:lnTo>
                <a:lnTo>
                  <a:pt x="376" y="238"/>
                </a:lnTo>
                <a:lnTo>
                  <a:pt x="382" y="240"/>
                </a:lnTo>
                <a:lnTo>
                  <a:pt x="390" y="244"/>
                </a:lnTo>
                <a:lnTo>
                  <a:pt x="390" y="244"/>
                </a:lnTo>
                <a:lnTo>
                  <a:pt x="388" y="234"/>
                </a:lnTo>
                <a:lnTo>
                  <a:pt x="384" y="228"/>
                </a:lnTo>
                <a:lnTo>
                  <a:pt x="378" y="224"/>
                </a:lnTo>
                <a:lnTo>
                  <a:pt x="370" y="220"/>
                </a:lnTo>
                <a:lnTo>
                  <a:pt x="370" y="220"/>
                </a:lnTo>
                <a:lnTo>
                  <a:pt x="374" y="214"/>
                </a:lnTo>
                <a:lnTo>
                  <a:pt x="378" y="210"/>
                </a:lnTo>
                <a:lnTo>
                  <a:pt x="388" y="202"/>
                </a:lnTo>
                <a:lnTo>
                  <a:pt x="392" y="198"/>
                </a:lnTo>
                <a:lnTo>
                  <a:pt x="394" y="192"/>
                </a:lnTo>
                <a:lnTo>
                  <a:pt x="396" y="184"/>
                </a:lnTo>
                <a:lnTo>
                  <a:pt x="396" y="176"/>
                </a:lnTo>
                <a:lnTo>
                  <a:pt x="396" y="176"/>
                </a:lnTo>
                <a:lnTo>
                  <a:pt x="390" y="172"/>
                </a:lnTo>
                <a:lnTo>
                  <a:pt x="390" y="170"/>
                </a:lnTo>
                <a:lnTo>
                  <a:pt x="400" y="168"/>
                </a:lnTo>
                <a:lnTo>
                  <a:pt x="428" y="168"/>
                </a:lnTo>
                <a:lnTo>
                  <a:pt x="428" y="168"/>
                </a:lnTo>
                <a:lnTo>
                  <a:pt x="426" y="174"/>
                </a:lnTo>
                <a:lnTo>
                  <a:pt x="428" y="180"/>
                </a:lnTo>
                <a:lnTo>
                  <a:pt x="434" y="184"/>
                </a:lnTo>
                <a:lnTo>
                  <a:pt x="440" y="190"/>
                </a:lnTo>
                <a:lnTo>
                  <a:pt x="440" y="194"/>
                </a:lnTo>
                <a:lnTo>
                  <a:pt x="440" y="200"/>
                </a:lnTo>
                <a:lnTo>
                  <a:pt x="440" y="200"/>
                </a:lnTo>
                <a:lnTo>
                  <a:pt x="438" y="206"/>
                </a:lnTo>
                <a:lnTo>
                  <a:pt x="436" y="212"/>
                </a:lnTo>
                <a:lnTo>
                  <a:pt x="432" y="216"/>
                </a:lnTo>
                <a:lnTo>
                  <a:pt x="426" y="218"/>
                </a:lnTo>
                <a:lnTo>
                  <a:pt x="414" y="222"/>
                </a:lnTo>
                <a:lnTo>
                  <a:pt x="402" y="226"/>
                </a:lnTo>
                <a:lnTo>
                  <a:pt x="402" y="226"/>
                </a:lnTo>
                <a:lnTo>
                  <a:pt x="422" y="234"/>
                </a:lnTo>
                <a:lnTo>
                  <a:pt x="438" y="242"/>
                </a:lnTo>
                <a:lnTo>
                  <a:pt x="454" y="254"/>
                </a:lnTo>
                <a:lnTo>
                  <a:pt x="472" y="264"/>
                </a:lnTo>
                <a:lnTo>
                  <a:pt x="472" y="264"/>
                </a:lnTo>
                <a:lnTo>
                  <a:pt x="476" y="260"/>
                </a:lnTo>
                <a:lnTo>
                  <a:pt x="476" y="256"/>
                </a:lnTo>
                <a:lnTo>
                  <a:pt x="474" y="248"/>
                </a:lnTo>
                <a:lnTo>
                  <a:pt x="474" y="248"/>
                </a:lnTo>
                <a:lnTo>
                  <a:pt x="476" y="246"/>
                </a:lnTo>
                <a:lnTo>
                  <a:pt x="490" y="250"/>
                </a:lnTo>
                <a:lnTo>
                  <a:pt x="490" y="250"/>
                </a:lnTo>
                <a:lnTo>
                  <a:pt x="490" y="240"/>
                </a:lnTo>
                <a:lnTo>
                  <a:pt x="490" y="230"/>
                </a:lnTo>
                <a:lnTo>
                  <a:pt x="488" y="226"/>
                </a:lnTo>
                <a:lnTo>
                  <a:pt x="486" y="222"/>
                </a:lnTo>
                <a:lnTo>
                  <a:pt x="482" y="220"/>
                </a:lnTo>
                <a:lnTo>
                  <a:pt x="478" y="220"/>
                </a:lnTo>
                <a:lnTo>
                  <a:pt x="478" y="220"/>
                </a:lnTo>
                <a:lnTo>
                  <a:pt x="480" y="214"/>
                </a:lnTo>
                <a:lnTo>
                  <a:pt x="484" y="212"/>
                </a:lnTo>
                <a:lnTo>
                  <a:pt x="486" y="214"/>
                </a:lnTo>
                <a:lnTo>
                  <a:pt x="490" y="216"/>
                </a:lnTo>
                <a:lnTo>
                  <a:pt x="496" y="222"/>
                </a:lnTo>
                <a:lnTo>
                  <a:pt x="500" y="224"/>
                </a:lnTo>
                <a:lnTo>
                  <a:pt x="502" y="226"/>
                </a:lnTo>
                <a:lnTo>
                  <a:pt x="502" y="226"/>
                </a:lnTo>
                <a:lnTo>
                  <a:pt x="506" y="222"/>
                </a:lnTo>
                <a:lnTo>
                  <a:pt x="510" y="218"/>
                </a:lnTo>
                <a:lnTo>
                  <a:pt x="514" y="214"/>
                </a:lnTo>
                <a:lnTo>
                  <a:pt x="522" y="214"/>
                </a:lnTo>
                <a:lnTo>
                  <a:pt x="522" y="214"/>
                </a:lnTo>
                <a:lnTo>
                  <a:pt x="510" y="200"/>
                </a:lnTo>
                <a:lnTo>
                  <a:pt x="500" y="186"/>
                </a:lnTo>
                <a:lnTo>
                  <a:pt x="482" y="160"/>
                </a:lnTo>
                <a:lnTo>
                  <a:pt x="472" y="150"/>
                </a:lnTo>
                <a:lnTo>
                  <a:pt x="458" y="142"/>
                </a:lnTo>
                <a:lnTo>
                  <a:pt x="450" y="140"/>
                </a:lnTo>
                <a:lnTo>
                  <a:pt x="442" y="138"/>
                </a:lnTo>
                <a:lnTo>
                  <a:pt x="432" y="136"/>
                </a:lnTo>
                <a:lnTo>
                  <a:pt x="420" y="138"/>
                </a:lnTo>
                <a:lnTo>
                  <a:pt x="420" y="138"/>
                </a:lnTo>
                <a:lnTo>
                  <a:pt x="416" y="134"/>
                </a:lnTo>
                <a:lnTo>
                  <a:pt x="416" y="134"/>
                </a:lnTo>
                <a:lnTo>
                  <a:pt x="422" y="132"/>
                </a:lnTo>
                <a:lnTo>
                  <a:pt x="446" y="132"/>
                </a:lnTo>
                <a:lnTo>
                  <a:pt x="446" y="132"/>
                </a:lnTo>
                <a:lnTo>
                  <a:pt x="444" y="128"/>
                </a:lnTo>
                <a:lnTo>
                  <a:pt x="442" y="126"/>
                </a:lnTo>
                <a:lnTo>
                  <a:pt x="436" y="126"/>
                </a:lnTo>
                <a:lnTo>
                  <a:pt x="430" y="124"/>
                </a:lnTo>
                <a:lnTo>
                  <a:pt x="428" y="122"/>
                </a:lnTo>
                <a:lnTo>
                  <a:pt x="428" y="118"/>
                </a:lnTo>
                <a:lnTo>
                  <a:pt x="428" y="118"/>
                </a:lnTo>
                <a:lnTo>
                  <a:pt x="418" y="122"/>
                </a:lnTo>
                <a:lnTo>
                  <a:pt x="406" y="124"/>
                </a:lnTo>
                <a:lnTo>
                  <a:pt x="382" y="126"/>
                </a:lnTo>
                <a:lnTo>
                  <a:pt x="370" y="128"/>
                </a:lnTo>
                <a:lnTo>
                  <a:pt x="360" y="132"/>
                </a:lnTo>
                <a:lnTo>
                  <a:pt x="356" y="136"/>
                </a:lnTo>
                <a:lnTo>
                  <a:pt x="354" y="140"/>
                </a:lnTo>
                <a:lnTo>
                  <a:pt x="352" y="144"/>
                </a:lnTo>
                <a:lnTo>
                  <a:pt x="352" y="150"/>
                </a:lnTo>
                <a:lnTo>
                  <a:pt x="352" y="150"/>
                </a:lnTo>
                <a:lnTo>
                  <a:pt x="352" y="156"/>
                </a:lnTo>
                <a:lnTo>
                  <a:pt x="354" y="160"/>
                </a:lnTo>
                <a:lnTo>
                  <a:pt x="358" y="164"/>
                </a:lnTo>
                <a:lnTo>
                  <a:pt x="362" y="164"/>
                </a:lnTo>
                <a:lnTo>
                  <a:pt x="366" y="166"/>
                </a:lnTo>
                <a:lnTo>
                  <a:pt x="370" y="170"/>
                </a:lnTo>
                <a:lnTo>
                  <a:pt x="372" y="174"/>
                </a:lnTo>
                <a:lnTo>
                  <a:pt x="370" y="182"/>
                </a:lnTo>
                <a:lnTo>
                  <a:pt x="370" y="182"/>
                </a:lnTo>
                <a:lnTo>
                  <a:pt x="362" y="186"/>
                </a:lnTo>
                <a:lnTo>
                  <a:pt x="360" y="190"/>
                </a:lnTo>
                <a:lnTo>
                  <a:pt x="358" y="194"/>
                </a:lnTo>
                <a:lnTo>
                  <a:pt x="358" y="194"/>
                </a:lnTo>
                <a:lnTo>
                  <a:pt x="354" y="186"/>
                </a:lnTo>
                <a:lnTo>
                  <a:pt x="350" y="182"/>
                </a:lnTo>
                <a:lnTo>
                  <a:pt x="340" y="176"/>
                </a:lnTo>
                <a:lnTo>
                  <a:pt x="336" y="174"/>
                </a:lnTo>
                <a:lnTo>
                  <a:pt x="332" y="168"/>
                </a:lnTo>
                <a:lnTo>
                  <a:pt x="328" y="162"/>
                </a:lnTo>
                <a:lnTo>
                  <a:pt x="326" y="150"/>
                </a:lnTo>
                <a:lnTo>
                  <a:pt x="326" y="150"/>
                </a:lnTo>
                <a:lnTo>
                  <a:pt x="322" y="150"/>
                </a:lnTo>
                <a:lnTo>
                  <a:pt x="322" y="150"/>
                </a:lnTo>
                <a:lnTo>
                  <a:pt x="350" y="132"/>
                </a:lnTo>
                <a:lnTo>
                  <a:pt x="378" y="116"/>
                </a:lnTo>
                <a:lnTo>
                  <a:pt x="378" y="116"/>
                </a:lnTo>
                <a:lnTo>
                  <a:pt x="402" y="114"/>
                </a:lnTo>
                <a:lnTo>
                  <a:pt x="428" y="112"/>
                </a:lnTo>
                <a:lnTo>
                  <a:pt x="428" y="112"/>
                </a:lnTo>
                <a:lnTo>
                  <a:pt x="436" y="96"/>
                </a:lnTo>
                <a:lnTo>
                  <a:pt x="446" y="82"/>
                </a:lnTo>
                <a:lnTo>
                  <a:pt x="446" y="82"/>
                </a:lnTo>
                <a:lnTo>
                  <a:pt x="488" y="68"/>
                </a:lnTo>
                <a:lnTo>
                  <a:pt x="488" y="68"/>
                </a:lnTo>
                <a:lnTo>
                  <a:pt x="492" y="74"/>
                </a:lnTo>
                <a:lnTo>
                  <a:pt x="498" y="80"/>
                </a:lnTo>
                <a:lnTo>
                  <a:pt x="514" y="90"/>
                </a:lnTo>
                <a:lnTo>
                  <a:pt x="548" y="104"/>
                </a:lnTo>
                <a:lnTo>
                  <a:pt x="564" y="112"/>
                </a:lnTo>
                <a:lnTo>
                  <a:pt x="570" y="118"/>
                </a:lnTo>
                <a:lnTo>
                  <a:pt x="574" y="126"/>
                </a:lnTo>
                <a:lnTo>
                  <a:pt x="576" y="134"/>
                </a:lnTo>
                <a:lnTo>
                  <a:pt x="578" y="144"/>
                </a:lnTo>
                <a:lnTo>
                  <a:pt x="576" y="154"/>
                </a:lnTo>
                <a:lnTo>
                  <a:pt x="572" y="168"/>
                </a:lnTo>
                <a:lnTo>
                  <a:pt x="572" y="168"/>
                </a:lnTo>
                <a:lnTo>
                  <a:pt x="574" y="172"/>
                </a:lnTo>
                <a:lnTo>
                  <a:pt x="576" y="174"/>
                </a:lnTo>
                <a:lnTo>
                  <a:pt x="580" y="174"/>
                </a:lnTo>
                <a:lnTo>
                  <a:pt x="582" y="172"/>
                </a:lnTo>
                <a:lnTo>
                  <a:pt x="582" y="172"/>
                </a:lnTo>
                <a:lnTo>
                  <a:pt x="584" y="168"/>
                </a:lnTo>
                <a:lnTo>
                  <a:pt x="584" y="168"/>
                </a:lnTo>
                <a:lnTo>
                  <a:pt x="584" y="172"/>
                </a:lnTo>
                <a:lnTo>
                  <a:pt x="582" y="172"/>
                </a:lnTo>
                <a:lnTo>
                  <a:pt x="582" y="172"/>
                </a:lnTo>
                <a:lnTo>
                  <a:pt x="578" y="186"/>
                </a:lnTo>
                <a:lnTo>
                  <a:pt x="576" y="202"/>
                </a:lnTo>
                <a:lnTo>
                  <a:pt x="578" y="218"/>
                </a:lnTo>
                <a:lnTo>
                  <a:pt x="580" y="236"/>
                </a:lnTo>
                <a:lnTo>
                  <a:pt x="586" y="254"/>
                </a:lnTo>
                <a:lnTo>
                  <a:pt x="596" y="270"/>
                </a:lnTo>
                <a:lnTo>
                  <a:pt x="602" y="276"/>
                </a:lnTo>
                <a:lnTo>
                  <a:pt x="608" y="282"/>
                </a:lnTo>
                <a:lnTo>
                  <a:pt x="614" y="286"/>
                </a:lnTo>
                <a:lnTo>
                  <a:pt x="622" y="288"/>
                </a:lnTo>
                <a:lnTo>
                  <a:pt x="622" y="288"/>
                </a:lnTo>
                <a:lnTo>
                  <a:pt x="628" y="284"/>
                </a:lnTo>
                <a:lnTo>
                  <a:pt x="634" y="278"/>
                </a:lnTo>
                <a:lnTo>
                  <a:pt x="644" y="264"/>
                </a:lnTo>
                <a:lnTo>
                  <a:pt x="652" y="252"/>
                </a:lnTo>
                <a:lnTo>
                  <a:pt x="660" y="238"/>
                </a:lnTo>
                <a:lnTo>
                  <a:pt x="660" y="238"/>
                </a:lnTo>
                <a:lnTo>
                  <a:pt x="672" y="224"/>
                </a:lnTo>
                <a:lnTo>
                  <a:pt x="688" y="214"/>
                </a:lnTo>
                <a:lnTo>
                  <a:pt x="704" y="204"/>
                </a:lnTo>
                <a:lnTo>
                  <a:pt x="724" y="196"/>
                </a:lnTo>
                <a:lnTo>
                  <a:pt x="762" y="184"/>
                </a:lnTo>
                <a:lnTo>
                  <a:pt x="782" y="176"/>
                </a:lnTo>
                <a:lnTo>
                  <a:pt x="800" y="168"/>
                </a:lnTo>
                <a:lnTo>
                  <a:pt x="800" y="168"/>
                </a:lnTo>
                <a:lnTo>
                  <a:pt x="794" y="164"/>
                </a:lnTo>
                <a:lnTo>
                  <a:pt x="792" y="160"/>
                </a:lnTo>
                <a:lnTo>
                  <a:pt x="790" y="156"/>
                </a:lnTo>
                <a:lnTo>
                  <a:pt x="790" y="150"/>
                </a:lnTo>
                <a:lnTo>
                  <a:pt x="792" y="142"/>
                </a:lnTo>
                <a:lnTo>
                  <a:pt x="796" y="132"/>
                </a:lnTo>
                <a:lnTo>
                  <a:pt x="800" y="124"/>
                </a:lnTo>
                <a:lnTo>
                  <a:pt x="804" y="114"/>
                </a:lnTo>
                <a:lnTo>
                  <a:pt x="804" y="104"/>
                </a:lnTo>
                <a:lnTo>
                  <a:pt x="802" y="98"/>
                </a:lnTo>
                <a:lnTo>
                  <a:pt x="800" y="94"/>
                </a:lnTo>
                <a:lnTo>
                  <a:pt x="800" y="94"/>
                </a:lnTo>
                <a:lnTo>
                  <a:pt x="800" y="90"/>
                </a:lnTo>
                <a:lnTo>
                  <a:pt x="802" y="90"/>
                </a:lnTo>
                <a:lnTo>
                  <a:pt x="806" y="90"/>
                </a:lnTo>
                <a:lnTo>
                  <a:pt x="810" y="92"/>
                </a:lnTo>
                <a:lnTo>
                  <a:pt x="818" y="94"/>
                </a:lnTo>
                <a:lnTo>
                  <a:pt x="818" y="94"/>
                </a:lnTo>
                <a:lnTo>
                  <a:pt x="816" y="84"/>
                </a:lnTo>
                <a:lnTo>
                  <a:pt x="814" y="76"/>
                </a:lnTo>
                <a:lnTo>
                  <a:pt x="810" y="68"/>
                </a:lnTo>
                <a:lnTo>
                  <a:pt x="812" y="56"/>
                </a:lnTo>
                <a:lnTo>
                  <a:pt x="812" y="56"/>
                </a:lnTo>
                <a:lnTo>
                  <a:pt x="818" y="54"/>
                </a:lnTo>
                <a:lnTo>
                  <a:pt x="824" y="50"/>
                </a:lnTo>
                <a:lnTo>
                  <a:pt x="824" y="50"/>
                </a:lnTo>
                <a:lnTo>
                  <a:pt x="862" y="58"/>
                </a:lnTo>
                <a:lnTo>
                  <a:pt x="898" y="70"/>
                </a:lnTo>
                <a:lnTo>
                  <a:pt x="934" y="82"/>
                </a:lnTo>
                <a:lnTo>
                  <a:pt x="970" y="98"/>
                </a:lnTo>
                <a:lnTo>
                  <a:pt x="1004" y="116"/>
                </a:lnTo>
                <a:lnTo>
                  <a:pt x="1036" y="134"/>
                </a:lnTo>
                <a:lnTo>
                  <a:pt x="1068" y="154"/>
                </a:lnTo>
                <a:lnTo>
                  <a:pt x="1098" y="178"/>
                </a:lnTo>
                <a:lnTo>
                  <a:pt x="1098" y="178"/>
                </a:lnTo>
                <a:lnTo>
                  <a:pt x="1090" y="176"/>
                </a:lnTo>
                <a:lnTo>
                  <a:pt x="1090" y="176"/>
                </a:lnTo>
                <a:lnTo>
                  <a:pt x="1078" y="178"/>
                </a:lnTo>
                <a:lnTo>
                  <a:pt x="1066" y="180"/>
                </a:lnTo>
                <a:lnTo>
                  <a:pt x="1056" y="184"/>
                </a:lnTo>
                <a:lnTo>
                  <a:pt x="1048" y="190"/>
                </a:lnTo>
                <a:lnTo>
                  <a:pt x="1032" y="204"/>
                </a:lnTo>
                <a:lnTo>
                  <a:pt x="1018" y="218"/>
                </a:lnTo>
                <a:lnTo>
                  <a:pt x="996" y="252"/>
                </a:lnTo>
                <a:lnTo>
                  <a:pt x="984" y="268"/>
                </a:lnTo>
                <a:lnTo>
                  <a:pt x="970" y="282"/>
                </a:lnTo>
                <a:lnTo>
                  <a:pt x="970" y="282"/>
                </a:lnTo>
                <a:lnTo>
                  <a:pt x="972" y="286"/>
                </a:lnTo>
                <a:lnTo>
                  <a:pt x="974" y="290"/>
                </a:lnTo>
                <a:lnTo>
                  <a:pt x="976" y="302"/>
                </a:lnTo>
                <a:lnTo>
                  <a:pt x="978" y="312"/>
                </a:lnTo>
                <a:lnTo>
                  <a:pt x="980" y="316"/>
                </a:lnTo>
                <a:lnTo>
                  <a:pt x="982" y="320"/>
                </a:lnTo>
                <a:lnTo>
                  <a:pt x="982" y="320"/>
                </a:lnTo>
                <a:lnTo>
                  <a:pt x="988" y="316"/>
                </a:lnTo>
                <a:lnTo>
                  <a:pt x="996" y="314"/>
                </a:lnTo>
                <a:lnTo>
                  <a:pt x="1004" y="314"/>
                </a:lnTo>
                <a:lnTo>
                  <a:pt x="1014" y="314"/>
                </a:lnTo>
                <a:lnTo>
                  <a:pt x="1014" y="314"/>
                </a:lnTo>
                <a:lnTo>
                  <a:pt x="1018" y="322"/>
                </a:lnTo>
                <a:lnTo>
                  <a:pt x="1022" y="336"/>
                </a:lnTo>
                <a:lnTo>
                  <a:pt x="1020" y="344"/>
                </a:lnTo>
                <a:lnTo>
                  <a:pt x="1018" y="348"/>
                </a:lnTo>
                <a:lnTo>
                  <a:pt x="1014" y="352"/>
                </a:lnTo>
                <a:lnTo>
                  <a:pt x="1008" y="352"/>
                </a:lnTo>
                <a:lnTo>
                  <a:pt x="1008" y="352"/>
                </a:lnTo>
                <a:lnTo>
                  <a:pt x="1006" y="342"/>
                </a:lnTo>
                <a:lnTo>
                  <a:pt x="1008" y="334"/>
                </a:lnTo>
                <a:lnTo>
                  <a:pt x="1010" y="326"/>
                </a:lnTo>
                <a:lnTo>
                  <a:pt x="1014" y="320"/>
                </a:lnTo>
                <a:lnTo>
                  <a:pt x="1014" y="320"/>
                </a:lnTo>
                <a:lnTo>
                  <a:pt x="1002" y="330"/>
                </a:lnTo>
                <a:lnTo>
                  <a:pt x="994" y="342"/>
                </a:lnTo>
                <a:lnTo>
                  <a:pt x="978" y="368"/>
                </a:lnTo>
                <a:lnTo>
                  <a:pt x="968" y="382"/>
                </a:lnTo>
                <a:lnTo>
                  <a:pt x="958" y="392"/>
                </a:lnTo>
                <a:lnTo>
                  <a:pt x="950" y="396"/>
                </a:lnTo>
                <a:lnTo>
                  <a:pt x="944" y="398"/>
                </a:lnTo>
                <a:lnTo>
                  <a:pt x="934" y="402"/>
                </a:lnTo>
                <a:lnTo>
                  <a:pt x="926" y="402"/>
                </a:lnTo>
                <a:lnTo>
                  <a:pt x="926" y="402"/>
                </a:lnTo>
                <a:lnTo>
                  <a:pt x="926" y="406"/>
                </a:lnTo>
                <a:lnTo>
                  <a:pt x="924" y="410"/>
                </a:lnTo>
                <a:lnTo>
                  <a:pt x="916" y="412"/>
                </a:lnTo>
                <a:lnTo>
                  <a:pt x="910" y="416"/>
                </a:lnTo>
                <a:lnTo>
                  <a:pt x="908" y="418"/>
                </a:lnTo>
                <a:lnTo>
                  <a:pt x="906" y="422"/>
                </a:lnTo>
                <a:lnTo>
                  <a:pt x="906" y="422"/>
                </a:lnTo>
                <a:lnTo>
                  <a:pt x="912" y="430"/>
                </a:lnTo>
                <a:lnTo>
                  <a:pt x="920" y="440"/>
                </a:lnTo>
                <a:lnTo>
                  <a:pt x="924" y="450"/>
                </a:lnTo>
                <a:lnTo>
                  <a:pt x="926" y="458"/>
                </a:lnTo>
                <a:lnTo>
                  <a:pt x="926" y="466"/>
                </a:lnTo>
                <a:lnTo>
                  <a:pt x="926" y="466"/>
                </a:lnTo>
                <a:lnTo>
                  <a:pt x="918" y="466"/>
                </a:lnTo>
                <a:lnTo>
                  <a:pt x="918" y="466"/>
                </a:lnTo>
                <a:lnTo>
                  <a:pt x="916" y="470"/>
                </a:lnTo>
                <a:lnTo>
                  <a:pt x="914" y="472"/>
                </a:lnTo>
                <a:lnTo>
                  <a:pt x="910" y="470"/>
                </a:lnTo>
                <a:lnTo>
                  <a:pt x="904" y="468"/>
                </a:lnTo>
                <a:lnTo>
                  <a:pt x="894" y="464"/>
                </a:lnTo>
                <a:lnTo>
                  <a:pt x="888" y="464"/>
                </a:lnTo>
                <a:lnTo>
                  <a:pt x="882" y="466"/>
                </a:lnTo>
                <a:lnTo>
                  <a:pt x="882" y="466"/>
                </a:lnTo>
                <a:lnTo>
                  <a:pt x="876" y="468"/>
                </a:lnTo>
                <a:lnTo>
                  <a:pt x="872" y="472"/>
                </a:lnTo>
                <a:lnTo>
                  <a:pt x="868" y="480"/>
                </a:lnTo>
                <a:lnTo>
                  <a:pt x="868" y="486"/>
                </a:lnTo>
                <a:lnTo>
                  <a:pt x="866" y="502"/>
                </a:lnTo>
                <a:lnTo>
                  <a:pt x="864" y="510"/>
                </a:lnTo>
                <a:lnTo>
                  <a:pt x="862" y="516"/>
                </a:lnTo>
                <a:lnTo>
                  <a:pt x="862" y="516"/>
                </a:lnTo>
                <a:lnTo>
                  <a:pt x="862" y="522"/>
                </a:lnTo>
                <a:lnTo>
                  <a:pt x="864" y="526"/>
                </a:lnTo>
                <a:lnTo>
                  <a:pt x="868" y="530"/>
                </a:lnTo>
                <a:lnTo>
                  <a:pt x="868" y="534"/>
                </a:lnTo>
                <a:lnTo>
                  <a:pt x="868" y="534"/>
                </a:lnTo>
                <a:lnTo>
                  <a:pt x="926" y="534"/>
                </a:lnTo>
                <a:lnTo>
                  <a:pt x="926" y="534"/>
                </a:lnTo>
                <a:lnTo>
                  <a:pt x="928" y="530"/>
                </a:lnTo>
                <a:lnTo>
                  <a:pt x="930" y="526"/>
                </a:lnTo>
                <a:lnTo>
                  <a:pt x="938" y="522"/>
                </a:lnTo>
                <a:lnTo>
                  <a:pt x="938" y="522"/>
                </a:lnTo>
                <a:lnTo>
                  <a:pt x="938" y="496"/>
                </a:lnTo>
                <a:lnTo>
                  <a:pt x="938" y="496"/>
                </a:lnTo>
                <a:lnTo>
                  <a:pt x="952" y="488"/>
                </a:lnTo>
                <a:lnTo>
                  <a:pt x="966" y="480"/>
                </a:lnTo>
                <a:lnTo>
                  <a:pt x="980" y="472"/>
                </a:lnTo>
                <a:lnTo>
                  <a:pt x="994" y="466"/>
                </a:lnTo>
                <a:lnTo>
                  <a:pt x="994" y="466"/>
                </a:lnTo>
                <a:lnTo>
                  <a:pt x="998" y="466"/>
                </a:lnTo>
                <a:lnTo>
                  <a:pt x="1000" y="468"/>
                </a:lnTo>
                <a:lnTo>
                  <a:pt x="1000" y="476"/>
                </a:lnTo>
                <a:lnTo>
                  <a:pt x="1000" y="490"/>
                </a:lnTo>
                <a:lnTo>
                  <a:pt x="1000" y="490"/>
                </a:lnTo>
                <a:lnTo>
                  <a:pt x="1002" y="486"/>
                </a:lnTo>
                <a:lnTo>
                  <a:pt x="1006" y="484"/>
                </a:lnTo>
                <a:lnTo>
                  <a:pt x="1010" y="484"/>
                </a:lnTo>
                <a:lnTo>
                  <a:pt x="1014" y="484"/>
                </a:lnTo>
                <a:lnTo>
                  <a:pt x="1026" y="490"/>
                </a:lnTo>
                <a:lnTo>
                  <a:pt x="1036" y="496"/>
                </a:lnTo>
                <a:lnTo>
                  <a:pt x="1044" y="506"/>
                </a:lnTo>
                <a:lnTo>
                  <a:pt x="1046" y="512"/>
                </a:lnTo>
                <a:lnTo>
                  <a:pt x="1048" y="516"/>
                </a:lnTo>
                <a:lnTo>
                  <a:pt x="1046" y="520"/>
                </a:lnTo>
                <a:lnTo>
                  <a:pt x="1044" y="524"/>
                </a:lnTo>
                <a:lnTo>
                  <a:pt x="1040" y="526"/>
                </a:lnTo>
                <a:lnTo>
                  <a:pt x="1032" y="528"/>
                </a:lnTo>
                <a:lnTo>
                  <a:pt x="1032" y="528"/>
                </a:lnTo>
                <a:lnTo>
                  <a:pt x="1040" y="534"/>
                </a:lnTo>
                <a:lnTo>
                  <a:pt x="1046" y="536"/>
                </a:lnTo>
                <a:lnTo>
                  <a:pt x="1050" y="532"/>
                </a:lnTo>
                <a:lnTo>
                  <a:pt x="1056" y="528"/>
                </a:lnTo>
                <a:lnTo>
                  <a:pt x="1064" y="516"/>
                </a:lnTo>
                <a:lnTo>
                  <a:pt x="1070" y="510"/>
                </a:lnTo>
                <a:lnTo>
                  <a:pt x="1076" y="510"/>
                </a:lnTo>
                <a:lnTo>
                  <a:pt x="1076" y="510"/>
                </a:lnTo>
                <a:lnTo>
                  <a:pt x="1078" y="514"/>
                </a:lnTo>
                <a:lnTo>
                  <a:pt x="1080" y="516"/>
                </a:lnTo>
                <a:lnTo>
                  <a:pt x="1086" y="522"/>
                </a:lnTo>
                <a:lnTo>
                  <a:pt x="1088" y="526"/>
                </a:lnTo>
                <a:lnTo>
                  <a:pt x="1090" y="530"/>
                </a:lnTo>
                <a:lnTo>
                  <a:pt x="1090" y="534"/>
                </a:lnTo>
                <a:lnTo>
                  <a:pt x="1090" y="540"/>
                </a:lnTo>
                <a:lnTo>
                  <a:pt x="1090" y="540"/>
                </a:lnTo>
                <a:lnTo>
                  <a:pt x="1102" y="540"/>
                </a:lnTo>
                <a:lnTo>
                  <a:pt x="1102" y="540"/>
                </a:lnTo>
                <a:lnTo>
                  <a:pt x="1108" y="538"/>
                </a:lnTo>
                <a:lnTo>
                  <a:pt x="1112" y="532"/>
                </a:lnTo>
                <a:lnTo>
                  <a:pt x="1112" y="524"/>
                </a:lnTo>
                <a:lnTo>
                  <a:pt x="1112" y="518"/>
                </a:lnTo>
                <a:lnTo>
                  <a:pt x="1112" y="512"/>
                </a:lnTo>
                <a:lnTo>
                  <a:pt x="1114" y="506"/>
                </a:lnTo>
                <a:lnTo>
                  <a:pt x="1122" y="504"/>
                </a:lnTo>
                <a:lnTo>
                  <a:pt x="1134" y="504"/>
                </a:lnTo>
                <a:lnTo>
                  <a:pt x="1134" y="504"/>
                </a:lnTo>
                <a:lnTo>
                  <a:pt x="1130" y="506"/>
                </a:lnTo>
                <a:lnTo>
                  <a:pt x="1128" y="512"/>
                </a:lnTo>
                <a:lnTo>
                  <a:pt x="1126" y="522"/>
                </a:lnTo>
                <a:lnTo>
                  <a:pt x="1128" y="532"/>
                </a:lnTo>
                <a:lnTo>
                  <a:pt x="1130" y="538"/>
                </a:lnTo>
                <a:lnTo>
                  <a:pt x="1134" y="540"/>
                </a:lnTo>
                <a:lnTo>
                  <a:pt x="1134" y="540"/>
                </a:lnTo>
                <a:lnTo>
                  <a:pt x="1140" y="544"/>
                </a:lnTo>
                <a:lnTo>
                  <a:pt x="1148" y="546"/>
                </a:lnTo>
                <a:lnTo>
                  <a:pt x="1166" y="548"/>
                </a:lnTo>
                <a:lnTo>
                  <a:pt x="1174" y="552"/>
                </a:lnTo>
                <a:lnTo>
                  <a:pt x="1182" y="554"/>
                </a:lnTo>
                <a:lnTo>
                  <a:pt x="1186" y="560"/>
                </a:lnTo>
                <a:lnTo>
                  <a:pt x="1190" y="566"/>
                </a:lnTo>
                <a:lnTo>
                  <a:pt x="1190" y="566"/>
                </a:lnTo>
                <a:lnTo>
                  <a:pt x="1186" y="584"/>
                </a:lnTo>
                <a:lnTo>
                  <a:pt x="1182" y="592"/>
                </a:lnTo>
                <a:lnTo>
                  <a:pt x="1178" y="598"/>
                </a:lnTo>
                <a:lnTo>
                  <a:pt x="1178" y="598"/>
                </a:lnTo>
                <a:lnTo>
                  <a:pt x="1176" y="594"/>
                </a:lnTo>
                <a:lnTo>
                  <a:pt x="1172" y="592"/>
                </a:lnTo>
                <a:lnTo>
                  <a:pt x="1162" y="590"/>
                </a:lnTo>
                <a:lnTo>
                  <a:pt x="1150" y="592"/>
                </a:lnTo>
                <a:lnTo>
                  <a:pt x="1140" y="592"/>
                </a:lnTo>
                <a:lnTo>
                  <a:pt x="1140" y="592"/>
                </a:lnTo>
                <a:lnTo>
                  <a:pt x="1130" y="594"/>
                </a:lnTo>
                <a:lnTo>
                  <a:pt x="1122" y="594"/>
                </a:lnTo>
                <a:lnTo>
                  <a:pt x="1118" y="594"/>
                </a:lnTo>
                <a:lnTo>
                  <a:pt x="1114" y="590"/>
                </a:lnTo>
                <a:lnTo>
                  <a:pt x="1106" y="582"/>
                </a:lnTo>
                <a:lnTo>
                  <a:pt x="1102" y="578"/>
                </a:lnTo>
                <a:lnTo>
                  <a:pt x="1096" y="572"/>
                </a:lnTo>
                <a:lnTo>
                  <a:pt x="1096" y="572"/>
                </a:lnTo>
                <a:lnTo>
                  <a:pt x="1088" y="576"/>
                </a:lnTo>
                <a:lnTo>
                  <a:pt x="1082" y="582"/>
                </a:lnTo>
                <a:lnTo>
                  <a:pt x="1078" y="588"/>
                </a:lnTo>
                <a:lnTo>
                  <a:pt x="1076" y="598"/>
                </a:lnTo>
                <a:lnTo>
                  <a:pt x="1076" y="598"/>
                </a:lnTo>
                <a:lnTo>
                  <a:pt x="1062" y="590"/>
                </a:lnTo>
                <a:lnTo>
                  <a:pt x="1050" y="580"/>
                </a:lnTo>
                <a:lnTo>
                  <a:pt x="1036" y="572"/>
                </a:lnTo>
                <a:lnTo>
                  <a:pt x="1028" y="568"/>
                </a:lnTo>
                <a:lnTo>
                  <a:pt x="1020" y="566"/>
                </a:lnTo>
                <a:lnTo>
                  <a:pt x="1020" y="566"/>
                </a:lnTo>
                <a:lnTo>
                  <a:pt x="1020" y="540"/>
                </a:lnTo>
                <a:lnTo>
                  <a:pt x="1020" y="540"/>
                </a:lnTo>
                <a:lnTo>
                  <a:pt x="998" y="536"/>
                </a:lnTo>
                <a:lnTo>
                  <a:pt x="974" y="534"/>
                </a:lnTo>
                <a:lnTo>
                  <a:pt x="946" y="536"/>
                </a:lnTo>
                <a:lnTo>
                  <a:pt x="918" y="540"/>
                </a:lnTo>
                <a:lnTo>
                  <a:pt x="906" y="546"/>
                </a:lnTo>
                <a:lnTo>
                  <a:pt x="894" y="550"/>
                </a:lnTo>
                <a:lnTo>
                  <a:pt x="882" y="558"/>
                </a:lnTo>
                <a:lnTo>
                  <a:pt x="874" y="566"/>
                </a:lnTo>
                <a:lnTo>
                  <a:pt x="866" y="574"/>
                </a:lnTo>
                <a:lnTo>
                  <a:pt x="860" y="586"/>
                </a:lnTo>
                <a:lnTo>
                  <a:pt x="856" y="596"/>
                </a:lnTo>
                <a:lnTo>
                  <a:pt x="856" y="610"/>
                </a:lnTo>
                <a:lnTo>
                  <a:pt x="856" y="610"/>
                </a:lnTo>
                <a:lnTo>
                  <a:pt x="844" y="616"/>
                </a:lnTo>
                <a:lnTo>
                  <a:pt x="834" y="622"/>
                </a:lnTo>
                <a:lnTo>
                  <a:pt x="826" y="628"/>
                </a:lnTo>
                <a:lnTo>
                  <a:pt x="820" y="636"/>
                </a:lnTo>
                <a:lnTo>
                  <a:pt x="816" y="644"/>
                </a:lnTo>
                <a:lnTo>
                  <a:pt x="812" y="654"/>
                </a:lnTo>
                <a:lnTo>
                  <a:pt x="810" y="672"/>
                </a:lnTo>
                <a:lnTo>
                  <a:pt x="808" y="716"/>
                </a:lnTo>
                <a:lnTo>
                  <a:pt x="804" y="738"/>
                </a:lnTo>
                <a:lnTo>
                  <a:pt x="800" y="762"/>
                </a:lnTo>
                <a:lnTo>
                  <a:pt x="800" y="762"/>
                </a:lnTo>
                <a:lnTo>
                  <a:pt x="808" y="770"/>
                </a:lnTo>
                <a:lnTo>
                  <a:pt x="814" y="778"/>
                </a:lnTo>
                <a:lnTo>
                  <a:pt x="828" y="798"/>
                </a:lnTo>
                <a:lnTo>
                  <a:pt x="844" y="816"/>
                </a:lnTo>
                <a:lnTo>
                  <a:pt x="852" y="824"/>
                </a:lnTo>
                <a:lnTo>
                  <a:pt x="862" y="830"/>
                </a:lnTo>
                <a:lnTo>
                  <a:pt x="862" y="830"/>
                </a:lnTo>
                <a:lnTo>
                  <a:pt x="890" y="828"/>
                </a:lnTo>
                <a:lnTo>
                  <a:pt x="916" y="828"/>
                </a:lnTo>
                <a:lnTo>
                  <a:pt x="942" y="826"/>
                </a:lnTo>
                <a:lnTo>
                  <a:pt x="956" y="822"/>
                </a:lnTo>
                <a:lnTo>
                  <a:pt x="970" y="818"/>
                </a:lnTo>
                <a:lnTo>
                  <a:pt x="970" y="818"/>
                </a:lnTo>
                <a:lnTo>
                  <a:pt x="970" y="824"/>
                </a:lnTo>
                <a:lnTo>
                  <a:pt x="972" y="830"/>
                </a:lnTo>
                <a:lnTo>
                  <a:pt x="976" y="832"/>
                </a:lnTo>
                <a:lnTo>
                  <a:pt x="982" y="834"/>
                </a:lnTo>
                <a:lnTo>
                  <a:pt x="992" y="838"/>
                </a:lnTo>
                <a:lnTo>
                  <a:pt x="998" y="840"/>
                </a:lnTo>
                <a:lnTo>
                  <a:pt x="1000" y="844"/>
                </a:lnTo>
                <a:lnTo>
                  <a:pt x="1000" y="844"/>
                </a:lnTo>
                <a:lnTo>
                  <a:pt x="1000" y="858"/>
                </a:lnTo>
                <a:lnTo>
                  <a:pt x="1002" y="870"/>
                </a:lnTo>
                <a:lnTo>
                  <a:pt x="1006" y="894"/>
                </a:lnTo>
                <a:lnTo>
                  <a:pt x="1014" y="916"/>
                </a:lnTo>
                <a:lnTo>
                  <a:pt x="1022" y="938"/>
                </a:lnTo>
                <a:lnTo>
                  <a:pt x="1026" y="958"/>
                </a:lnTo>
                <a:lnTo>
                  <a:pt x="1028" y="968"/>
                </a:lnTo>
                <a:lnTo>
                  <a:pt x="1028" y="978"/>
                </a:lnTo>
                <a:lnTo>
                  <a:pt x="1028" y="988"/>
                </a:lnTo>
                <a:lnTo>
                  <a:pt x="1024" y="998"/>
                </a:lnTo>
                <a:lnTo>
                  <a:pt x="1020" y="1008"/>
                </a:lnTo>
                <a:lnTo>
                  <a:pt x="1014" y="1020"/>
                </a:lnTo>
                <a:lnTo>
                  <a:pt x="1014" y="1020"/>
                </a:lnTo>
                <a:lnTo>
                  <a:pt x="1020" y="1036"/>
                </a:lnTo>
                <a:lnTo>
                  <a:pt x="1026" y="1056"/>
                </a:lnTo>
                <a:lnTo>
                  <a:pt x="1034" y="1094"/>
                </a:lnTo>
                <a:lnTo>
                  <a:pt x="1042" y="1134"/>
                </a:lnTo>
                <a:lnTo>
                  <a:pt x="1046" y="1154"/>
                </a:lnTo>
                <a:lnTo>
                  <a:pt x="1052" y="1172"/>
                </a:lnTo>
                <a:lnTo>
                  <a:pt x="1052" y="1172"/>
                </a:lnTo>
                <a:lnTo>
                  <a:pt x="1070" y="1172"/>
                </a:lnTo>
                <a:lnTo>
                  <a:pt x="1086" y="1170"/>
                </a:lnTo>
                <a:lnTo>
                  <a:pt x="1100" y="1166"/>
                </a:lnTo>
                <a:lnTo>
                  <a:pt x="1112" y="1158"/>
                </a:lnTo>
                <a:lnTo>
                  <a:pt x="1124" y="1148"/>
                </a:lnTo>
                <a:lnTo>
                  <a:pt x="1134" y="1138"/>
                </a:lnTo>
                <a:lnTo>
                  <a:pt x="1142" y="1126"/>
                </a:lnTo>
                <a:lnTo>
                  <a:pt x="1150" y="1112"/>
                </a:lnTo>
                <a:lnTo>
                  <a:pt x="1182" y="1054"/>
                </a:lnTo>
                <a:lnTo>
                  <a:pt x="1190" y="1040"/>
                </a:lnTo>
                <a:lnTo>
                  <a:pt x="1200" y="1028"/>
                </a:lnTo>
                <a:lnTo>
                  <a:pt x="1210" y="1016"/>
                </a:lnTo>
                <a:lnTo>
                  <a:pt x="1222" y="1008"/>
                </a:lnTo>
                <a:lnTo>
                  <a:pt x="1222" y="1008"/>
                </a:lnTo>
                <a:lnTo>
                  <a:pt x="1224" y="978"/>
                </a:lnTo>
                <a:lnTo>
                  <a:pt x="1224" y="954"/>
                </a:lnTo>
                <a:lnTo>
                  <a:pt x="1222" y="900"/>
                </a:lnTo>
                <a:lnTo>
                  <a:pt x="1222" y="900"/>
                </a:lnTo>
                <a:lnTo>
                  <a:pt x="1234" y="886"/>
                </a:lnTo>
                <a:lnTo>
                  <a:pt x="1246" y="874"/>
                </a:lnTo>
                <a:lnTo>
                  <a:pt x="1272" y="846"/>
                </a:lnTo>
                <a:lnTo>
                  <a:pt x="1284" y="832"/>
                </a:lnTo>
                <a:lnTo>
                  <a:pt x="1292" y="816"/>
                </a:lnTo>
                <a:lnTo>
                  <a:pt x="1300" y="796"/>
                </a:lnTo>
                <a:lnTo>
                  <a:pt x="1304" y="774"/>
                </a:lnTo>
                <a:lnTo>
                  <a:pt x="1304" y="774"/>
                </a:lnTo>
                <a:lnTo>
                  <a:pt x="1298" y="770"/>
                </a:lnTo>
                <a:lnTo>
                  <a:pt x="1292" y="770"/>
                </a:lnTo>
                <a:lnTo>
                  <a:pt x="1278" y="776"/>
                </a:lnTo>
                <a:lnTo>
                  <a:pt x="1270" y="778"/>
                </a:lnTo>
                <a:lnTo>
                  <a:pt x="1264" y="778"/>
                </a:lnTo>
                <a:lnTo>
                  <a:pt x="1258" y="776"/>
                </a:lnTo>
                <a:lnTo>
                  <a:pt x="1254" y="768"/>
                </a:lnTo>
                <a:lnTo>
                  <a:pt x="1254" y="768"/>
                </a:lnTo>
                <a:lnTo>
                  <a:pt x="1280" y="752"/>
                </a:lnTo>
                <a:lnTo>
                  <a:pt x="1310" y="734"/>
                </a:lnTo>
                <a:lnTo>
                  <a:pt x="1324" y="724"/>
                </a:lnTo>
                <a:lnTo>
                  <a:pt x="1334" y="712"/>
                </a:lnTo>
                <a:lnTo>
                  <a:pt x="1342" y="700"/>
                </a:lnTo>
                <a:lnTo>
                  <a:pt x="1344" y="694"/>
                </a:lnTo>
                <a:lnTo>
                  <a:pt x="1346" y="686"/>
                </a:lnTo>
                <a:lnTo>
                  <a:pt x="1346" y="686"/>
                </a:lnTo>
                <a:lnTo>
                  <a:pt x="1346" y="690"/>
                </a:lnTo>
                <a:lnTo>
                  <a:pt x="1346" y="690"/>
                </a:lnTo>
                <a:lnTo>
                  <a:pt x="1344" y="730"/>
                </a:lnTo>
                <a:lnTo>
                  <a:pt x="1342" y="768"/>
                </a:lnTo>
                <a:lnTo>
                  <a:pt x="1336" y="804"/>
                </a:lnTo>
                <a:lnTo>
                  <a:pt x="1328" y="842"/>
                </a:lnTo>
                <a:lnTo>
                  <a:pt x="1318" y="878"/>
                </a:lnTo>
                <a:lnTo>
                  <a:pt x="1306" y="912"/>
                </a:lnTo>
                <a:lnTo>
                  <a:pt x="1294" y="946"/>
                </a:lnTo>
                <a:lnTo>
                  <a:pt x="1278" y="980"/>
                </a:lnTo>
                <a:lnTo>
                  <a:pt x="1278" y="980"/>
                </a:lnTo>
                <a:close/>
              </a:path>
            </a:pathLst>
          </a:custGeom>
          <a:solidFill>
            <a:srgbClr val="FFFFFF"/>
          </a:solidFill>
          <a:ln w="9525">
            <a:noFill/>
            <a:round/>
          </a:ln>
          <a:effectLst>
            <a:outerShdw blurRad="50800" dist="76200" dir="2700000" algn="tl" rotWithShape="0">
              <a:prstClr val="black">
                <a:alpha val="40000"/>
              </a:prstClr>
            </a:outerShdw>
          </a:effectLst>
        </p:spPr>
        <p:txBody>
          <a:bodyPr vert="horz" wrap="square" lIns="121920" tIns="60960" rIns="121920" bIns="60960" numCol="1" anchor="t" anchorCtr="0" compatLnSpc="1"/>
          <a:lstStyle/>
          <a:p>
            <a:endParaRPr lang="zh-CN" altLang="en-US" sz="2400">
              <a:cs typeface="+mn-ea"/>
              <a:sym typeface="+mn-lt"/>
            </a:endParaRPr>
          </a:p>
        </p:txBody>
      </p:sp>
    </p:spTree>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p:nvSpPr>
        <p:spPr>
          <a:xfrm>
            <a:off x="0" y="0"/>
            <a:ext cx="12192000" cy="10160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0" y="6763699"/>
            <a:ext cx="12192000" cy="10160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0" y="472321"/>
            <a:ext cx="4959929" cy="369332"/>
          </a:xfrm>
          <a:prstGeom prst="rect">
            <a:avLst/>
          </a:prstGeom>
          <a:noFill/>
        </p:spPr>
        <p:txBody>
          <a:bodyPr wrap="square" rtlCol="0">
            <a:spAutoFit/>
          </a:bodyPr>
          <a:lstStyle/>
          <a:p>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                05.</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创新点</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103381" y="919866"/>
            <a:ext cx="5022106" cy="369332"/>
          </a:xfrm>
          <a:prstGeom prst="snip1Rect">
            <a:avLst>
              <a:gd name="adj" fmla="val 0"/>
            </a:avLst>
          </a:prstGeom>
          <a:noFill/>
          <a:ln w="28575">
            <a:noFill/>
          </a:ln>
        </p:spPr>
        <p:txBody>
          <a:bodyPr wrap="square" rtlCol="0">
            <a:spAutoFit/>
          </a:bodyPr>
          <a:lstStyle/>
          <a:p>
            <a:r>
              <a:rPr lang="en-US" altLang="zh-CN" dirty="0" smtClean="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rPr>
              <a:t>            Innovation </a:t>
            </a:r>
            <a:r>
              <a:rPr lang="en-US" altLang="zh-CN" dirty="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rPr>
              <a:t>Point</a:t>
            </a:r>
          </a:p>
        </p:txBody>
      </p:sp>
      <p:sp>
        <p:nvSpPr>
          <p:cNvPr id="4" name="矩形 3"/>
          <p:cNvSpPr/>
          <p:nvPr/>
        </p:nvSpPr>
        <p:spPr>
          <a:xfrm>
            <a:off x="932329" y="1659918"/>
            <a:ext cx="10766612" cy="3190617"/>
          </a:xfrm>
          <a:prstGeom prst="rect">
            <a:avLst/>
          </a:prstGeom>
        </p:spPr>
        <p:txBody>
          <a:bodyPr wrap="square">
            <a:spAutoFit/>
          </a:bodyPr>
          <a:lstStyle/>
          <a:p>
            <a:pPr marL="228600" indent="-228600">
              <a:spcBef>
                <a:spcPts val="1000"/>
              </a:spcBef>
              <a:buFont typeface="Arial" panose="020B0604020202020204" pitchFamily="34" charset="0"/>
              <a:buChar char="•"/>
            </a:pPr>
            <a:r>
              <a:rPr lang="zh-CN" altLang="zh-CN" sz="2400" dirty="0"/>
              <a:t>平台采用定点、动点监控相结合，低成本实现全区域覆盖</a:t>
            </a:r>
          </a:p>
          <a:p>
            <a:pPr marL="228600" indent="-228600">
              <a:spcBef>
                <a:spcPts val="1000"/>
              </a:spcBef>
              <a:buFont typeface="Arial" panose="020B0604020202020204" pitchFamily="34" charset="0"/>
              <a:buChar char="•"/>
            </a:pPr>
            <a:r>
              <a:rPr lang="zh-CN" altLang="en-US" sz="2400" dirty="0" smtClean="0"/>
              <a:t>机动</a:t>
            </a:r>
            <a:r>
              <a:rPr lang="zh-CN" altLang="en-US" sz="2400" dirty="0"/>
              <a:t>小车具有巡视功能，可遥控或自主监控养殖场范围内禽畜体温和体表及行为，预警行为异常或疾病和疫病</a:t>
            </a:r>
            <a:endParaRPr lang="en-US" altLang="zh-CN" sz="2400" dirty="0"/>
          </a:p>
          <a:p>
            <a:pPr marL="228600" indent="-228600">
              <a:spcBef>
                <a:spcPts val="1000"/>
              </a:spcBef>
              <a:buFont typeface="Arial" panose="020B0604020202020204" pitchFamily="34" charset="0"/>
              <a:buChar char="•"/>
            </a:pPr>
            <a:r>
              <a:rPr lang="zh-CN" altLang="en-US" sz="2400" dirty="0"/>
              <a:t>小车采用</a:t>
            </a:r>
            <a:r>
              <a:rPr lang="en-US" altLang="zh-CN" sz="2400" dirty="0"/>
              <a:t>UWB</a:t>
            </a:r>
            <a:r>
              <a:rPr lang="zh-CN" altLang="en-US" sz="2400" dirty="0"/>
              <a:t>定位系统，自主巡航或遥控行走，其定位精度可达</a:t>
            </a:r>
            <a:r>
              <a:rPr lang="en-US" altLang="zh-CN" sz="2400" dirty="0"/>
              <a:t>10cm</a:t>
            </a:r>
          </a:p>
          <a:p>
            <a:pPr marL="228600" indent="-228600">
              <a:spcBef>
                <a:spcPts val="1000"/>
              </a:spcBef>
              <a:buFont typeface="Arial" panose="020B0604020202020204" pitchFamily="34" charset="0"/>
              <a:buChar char="•"/>
            </a:pPr>
            <a:r>
              <a:rPr lang="zh-CN" altLang="en-US" sz="2400" dirty="0"/>
              <a:t>平台集成环境监测，禽畜状态监测，远程图传多种功能，一车多用</a:t>
            </a:r>
            <a:endParaRPr lang="en-US" altLang="zh-CN" sz="2400" dirty="0"/>
          </a:p>
          <a:p>
            <a:pPr marL="228600" indent="-228600">
              <a:spcBef>
                <a:spcPts val="1000"/>
              </a:spcBef>
              <a:buFont typeface="Arial" panose="020B0604020202020204" pitchFamily="34" charset="0"/>
              <a:buChar char="•"/>
            </a:pPr>
            <a:r>
              <a:rPr lang="zh-CN" altLang="en-US" sz="2400" dirty="0"/>
              <a:t>采用云服务器技术，利用服务器传输各传感器信息到云数据库，便于后期利用大数据进一步分析、决策和控制</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pattFill prst="dotGrid">
            <a:fgClr>
              <a:schemeClr val="bg1"/>
            </a:fgClr>
            <a:bgClr>
              <a:srgbClr val="F3F3F3"/>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0" y="678475"/>
            <a:ext cx="12192000" cy="550105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6601610" y="1502160"/>
            <a:ext cx="3853680" cy="385368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7947306" y="2266712"/>
            <a:ext cx="1162288" cy="1162288"/>
          </a:xfrm>
          <a:prstGeom prst="ellipse">
            <a:avLst/>
          </a:prstGeom>
          <a:noFill/>
          <a:ln w="38100">
            <a:solidFill>
              <a:srgbClr val="3BB7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7947306" y="2340024"/>
            <a:ext cx="1153886" cy="1015663"/>
          </a:xfrm>
          <a:prstGeom prst="rect">
            <a:avLst/>
          </a:prstGeom>
          <a:noFill/>
        </p:spPr>
        <p:txBody>
          <a:bodyPr wrap="square" rtlCol="0">
            <a:spAutoFit/>
          </a:bodyPr>
          <a:lstStyle/>
          <a:p>
            <a:pPr algn="ctr"/>
            <a:r>
              <a:rPr lang="en-US" altLang="zh-CN" sz="6000" dirty="0" smtClean="0">
                <a:ln w="28575">
                  <a:noFill/>
                </a:ln>
                <a:solidFill>
                  <a:srgbClr val="3BB7A8"/>
                </a:solidFill>
                <a:latin typeface="微软雅黑" panose="020B0503020204020204" pitchFamily="34" charset="-122"/>
                <a:ea typeface="微软雅黑" panose="020B0503020204020204" pitchFamily="34" charset="-122"/>
              </a:rPr>
              <a:t>06</a:t>
            </a:r>
            <a:endParaRPr lang="zh-CN" altLang="en-US" sz="6000" i="1" dirty="0">
              <a:ln w="28575">
                <a:noFill/>
              </a:ln>
              <a:solidFill>
                <a:srgbClr val="3BB7A8"/>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6048486" y="3574959"/>
            <a:ext cx="4959929" cy="461665"/>
          </a:xfrm>
          <a:prstGeom prst="rect">
            <a:avLst/>
          </a:prstGeom>
          <a:noFill/>
        </p:spPr>
        <p:txBody>
          <a:bodyPr wrap="square" rtlCol="0">
            <a:spAutoFit/>
          </a:bodyPr>
          <a:lstStyle/>
          <a:p>
            <a:pPr algn="ctr"/>
            <a:r>
              <a:rPr lang="zh-CN" altLang="en-US" sz="2400" b="1" dirty="0" smtClean="0">
                <a:solidFill>
                  <a:srgbClr val="3BB7A8"/>
                </a:solidFill>
                <a:latin typeface="微软雅黑" panose="020B0503020204020204" pitchFamily="34" charset="-122"/>
                <a:ea typeface="微软雅黑" panose="020B0503020204020204" pitchFamily="34" charset="-122"/>
              </a:rPr>
              <a:t>预期结果</a:t>
            </a:r>
            <a:endParaRPr lang="en-US" altLang="zh-CN" sz="2400" b="1" dirty="0">
              <a:solidFill>
                <a:srgbClr val="3BB7A8"/>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6017397" y="4036624"/>
            <a:ext cx="5022106" cy="369332"/>
          </a:xfrm>
          <a:prstGeom prst="snip1Rect">
            <a:avLst>
              <a:gd name="adj" fmla="val 0"/>
            </a:avLst>
          </a:prstGeom>
          <a:noFill/>
          <a:ln w="28575">
            <a:noFill/>
          </a:ln>
        </p:spPr>
        <p:txBody>
          <a:bodyPr wrap="square" rtlCol="0">
            <a:spAutoFit/>
          </a:bodyPr>
          <a:lstStyle/>
          <a:p>
            <a:pPr algn="ctr"/>
            <a:r>
              <a:rPr lang="en-US" altLang="zh-CN" dirty="0" smtClean="0">
                <a:solidFill>
                  <a:srgbClr val="3BB7A8"/>
                </a:solidFill>
                <a:latin typeface="Arial" panose="020B0604020202020204" pitchFamily="34" charset="0"/>
                <a:ea typeface="华文仿宋" panose="02010600040101010101" pitchFamily="2" charset="-122"/>
                <a:cs typeface="Arial" panose="020B0604020202020204" pitchFamily="34" charset="0"/>
              </a:rPr>
              <a:t>Expected Result</a:t>
            </a:r>
            <a:endParaRPr lang="zh-CN" altLang="en-US" dirty="0">
              <a:solidFill>
                <a:srgbClr val="3BB7A8"/>
              </a:solidFill>
              <a:latin typeface="Arial" panose="020B0604020202020204" pitchFamily="34" charset="0"/>
              <a:ea typeface="华文仿宋" panose="02010600040101010101" pitchFamily="2" charset="-122"/>
              <a:cs typeface="Arial" panose="020B0604020202020204" pitchFamily="34" charset="0"/>
            </a:endParaRPr>
          </a:p>
        </p:txBody>
      </p:sp>
      <p:sp>
        <p:nvSpPr>
          <p:cNvPr id="2" name="矩形 1"/>
          <p:cNvSpPr/>
          <p:nvPr/>
        </p:nvSpPr>
        <p:spPr>
          <a:xfrm>
            <a:off x="0" y="470648"/>
            <a:ext cx="4504765" cy="5957046"/>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梯形 7"/>
          <p:cNvSpPr/>
          <p:nvPr/>
        </p:nvSpPr>
        <p:spPr>
          <a:xfrm rot="5400000">
            <a:off x="1633818" y="3341595"/>
            <a:ext cx="5957046" cy="215153"/>
          </a:xfrm>
          <a:prstGeom prst="trapezoid">
            <a:avLst>
              <a:gd name="adj" fmla="val 107291"/>
            </a:avLst>
          </a:prstGeom>
          <a:solidFill>
            <a:srgbClr val="34A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13"/>
          <p:cNvSpPr>
            <a:spLocks noEditPoints="1"/>
          </p:cNvSpPr>
          <p:nvPr/>
        </p:nvSpPr>
        <p:spPr bwMode="auto">
          <a:xfrm>
            <a:off x="1198176" y="2099996"/>
            <a:ext cx="2698350" cy="2698350"/>
          </a:xfrm>
          <a:custGeom>
            <a:avLst/>
            <a:gdLst/>
            <a:ahLst/>
            <a:cxnLst>
              <a:cxn ang="0">
                <a:pos x="226" y="180"/>
              </a:cxn>
              <a:cxn ang="0">
                <a:pos x="0" y="690"/>
              </a:cxn>
              <a:cxn ang="0">
                <a:pos x="202" y="1180"/>
              </a:cxn>
              <a:cxn ang="0">
                <a:pos x="690" y="1382"/>
              </a:cxn>
              <a:cxn ang="0">
                <a:pos x="1202" y="1156"/>
              </a:cxn>
              <a:cxn ang="0">
                <a:pos x="1380" y="654"/>
              </a:cxn>
              <a:cxn ang="0">
                <a:pos x="1130" y="158"/>
              </a:cxn>
              <a:cxn ang="0">
                <a:pos x="1346" y="684"/>
              </a:cxn>
              <a:cxn ang="0">
                <a:pos x="1152" y="232"/>
              </a:cxn>
              <a:cxn ang="0">
                <a:pos x="308" y="168"/>
              </a:cxn>
              <a:cxn ang="0">
                <a:pos x="102" y="648"/>
              </a:cxn>
              <a:cxn ang="0">
                <a:pos x="186" y="718"/>
              </a:cxn>
              <a:cxn ang="0">
                <a:pos x="320" y="946"/>
              </a:cxn>
              <a:cxn ang="0">
                <a:pos x="350" y="1250"/>
              </a:cxn>
              <a:cxn ang="0">
                <a:pos x="1278" y="980"/>
              </a:cxn>
              <a:cxn ang="0">
                <a:pos x="1098" y="1202"/>
              </a:cxn>
              <a:cxn ang="0">
                <a:pos x="532" y="1326"/>
              </a:cxn>
              <a:cxn ang="0">
                <a:pos x="496" y="1176"/>
              </a:cxn>
              <a:cxn ang="0">
                <a:pos x="628" y="1002"/>
              </a:cxn>
              <a:cxn ang="0">
                <a:pos x="472" y="792"/>
              </a:cxn>
              <a:cxn ang="0">
                <a:pos x="324" y="778"/>
              </a:cxn>
              <a:cxn ang="0">
                <a:pos x="264" y="700"/>
              </a:cxn>
              <a:cxn ang="0">
                <a:pos x="204" y="674"/>
              </a:cxn>
              <a:cxn ang="0">
                <a:pos x="304" y="618"/>
              </a:cxn>
              <a:cxn ang="0">
                <a:pos x="358" y="554"/>
              </a:cxn>
              <a:cxn ang="0">
                <a:pos x="466" y="428"/>
              </a:cxn>
              <a:cxn ang="0">
                <a:pos x="520" y="380"/>
              </a:cxn>
              <a:cxn ang="0">
                <a:pos x="542" y="428"/>
              </a:cxn>
              <a:cxn ang="0">
                <a:pos x="472" y="296"/>
              </a:cxn>
              <a:cxn ang="0">
                <a:pos x="400" y="250"/>
              </a:cxn>
              <a:cxn ang="0">
                <a:pos x="346" y="332"/>
              </a:cxn>
              <a:cxn ang="0">
                <a:pos x="344" y="238"/>
              </a:cxn>
              <a:cxn ang="0">
                <a:pos x="390" y="244"/>
              </a:cxn>
              <a:cxn ang="0">
                <a:pos x="428" y="168"/>
              </a:cxn>
              <a:cxn ang="0">
                <a:pos x="438" y="242"/>
              </a:cxn>
              <a:cxn ang="0">
                <a:pos x="478" y="220"/>
              </a:cxn>
              <a:cxn ang="0">
                <a:pos x="472" y="150"/>
              </a:cxn>
              <a:cxn ang="0">
                <a:pos x="428" y="118"/>
              </a:cxn>
              <a:cxn ang="0">
                <a:pos x="370" y="170"/>
              </a:cxn>
              <a:cxn ang="0">
                <a:pos x="322" y="150"/>
              </a:cxn>
              <a:cxn ang="0">
                <a:pos x="570" y="118"/>
              </a:cxn>
              <a:cxn ang="0">
                <a:pos x="578" y="186"/>
              </a:cxn>
              <a:cxn ang="0">
                <a:pos x="672" y="224"/>
              </a:cxn>
              <a:cxn ang="0">
                <a:pos x="802" y="98"/>
              </a:cxn>
              <a:cxn ang="0">
                <a:pos x="862" y="58"/>
              </a:cxn>
              <a:cxn ang="0">
                <a:pos x="996" y="252"/>
              </a:cxn>
              <a:cxn ang="0">
                <a:pos x="1022" y="336"/>
              </a:cxn>
              <a:cxn ang="0">
                <a:pos x="944" y="398"/>
              </a:cxn>
              <a:cxn ang="0">
                <a:pos x="918" y="466"/>
              </a:cxn>
              <a:cxn ang="0">
                <a:pos x="862" y="516"/>
              </a:cxn>
              <a:cxn ang="0">
                <a:pos x="994" y="466"/>
              </a:cxn>
              <a:cxn ang="0">
                <a:pos x="1044" y="524"/>
              </a:cxn>
              <a:cxn ang="0">
                <a:pos x="1090" y="534"/>
              </a:cxn>
              <a:cxn ang="0">
                <a:pos x="1128" y="532"/>
              </a:cxn>
              <a:cxn ang="0">
                <a:pos x="1172" y="592"/>
              </a:cxn>
              <a:cxn ang="0">
                <a:pos x="1076" y="598"/>
              </a:cxn>
              <a:cxn ang="0">
                <a:pos x="866" y="574"/>
              </a:cxn>
              <a:cxn ang="0">
                <a:pos x="814" y="778"/>
              </a:cxn>
              <a:cxn ang="0">
                <a:pos x="998" y="840"/>
              </a:cxn>
              <a:cxn ang="0">
                <a:pos x="1026" y="1056"/>
              </a:cxn>
              <a:cxn ang="0">
                <a:pos x="1210" y="1016"/>
              </a:cxn>
              <a:cxn ang="0">
                <a:pos x="1278" y="776"/>
              </a:cxn>
              <a:cxn ang="0">
                <a:pos x="1342" y="768"/>
              </a:cxn>
            </a:cxnLst>
            <a:rect l="0" t="0" r="r" b="b"/>
            <a:pathLst>
              <a:path w="1382" h="1382">
                <a:moveTo>
                  <a:pt x="690" y="0"/>
                </a:moveTo>
                <a:lnTo>
                  <a:pt x="690" y="0"/>
                </a:lnTo>
                <a:lnTo>
                  <a:pt x="656" y="0"/>
                </a:lnTo>
                <a:lnTo>
                  <a:pt x="620" y="4"/>
                </a:lnTo>
                <a:lnTo>
                  <a:pt x="586" y="8"/>
                </a:lnTo>
                <a:lnTo>
                  <a:pt x="552" y="14"/>
                </a:lnTo>
                <a:lnTo>
                  <a:pt x="518" y="22"/>
                </a:lnTo>
                <a:lnTo>
                  <a:pt x="486" y="30"/>
                </a:lnTo>
                <a:lnTo>
                  <a:pt x="454" y="42"/>
                </a:lnTo>
                <a:lnTo>
                  <a:pt x="422" y="54"/>
                </a:lnTo>
                <a:lnTo>
                  <a:pt x="392" y="68"/>
                </a:lnTo>
                <a:lnTo>
                  <a:pt x="362" y="84"/>
                </a:lnTo>
                <a:lnTo>
                  <a:pt x="332" y="100"/>
                </a:lnTo>
                <a:lnTo>
                  <a:pt x="304" y="118"/>
                </a:lnTo>
                <a:lnTo>
                  <a:pt x="278" y="136"/>
                </a:lnTo>
                <a:lnTo>
                  <a:pt x="252" y="158"/>
                </a:lnTo>
                <a:lnTo>
                  <a:pt x="226" y="180"/>
                </a:lnTo>
                <a:lnTo>
                  <a:pt x="202" y="202"/>
                </a:lnTo>
                <a:lnTo>
                  <a:pt x="180" y="226"/>
                </a:lnTo>
                <a:lnTo>
                  <a:pt x="158" y="252"/>
                </a:lnTo>
                <a:lnTo>
                  <a:pt x="138" y="278"/>
                </a:lnTo>
                <a:lnTo>
                  <a:pt x="118" y="304"/>
                </a:lnTo>
                <a:lnTo>
                  <a:pt x="100" y="332"/>
                </a:lnTo>
                <a:lnTo>
                  <a:pt x="84" y="362"/>
                </a:lnTo>
                <a:lnTo>
                  <a:pt x="68" y="390"/>
                </a:lnTo>
                <a:lnTo>
                  <a:pt x="54" y="422"/>
                </a:lnTo>
                <a:lnTo>
                  <a:pt x="42" y="452"/>
                </a:lnTo>
                <a:lnTo>
                  <a:pt x="32" y="486"/>
                </a:lnTo>
                <a:lnTo>
                  <a:pt x="22" y="518"/>
                </a:lnTo>
                <a:lnTo>
                  <a:pt x="14" y="552"/>
                </a:lnTo>
                <a:lnTo>
                  <a:pt x="8" y="586"/>
                </a:lnTo>
                <a:lnTo>
                  <a:pt x="4" y="620"/>
                </a:lnTo>
                <a:lnTo>
                  <a:pt x="0" y="654"/>
                </a:lnTo>
                <a:lnTo>
                  <a:pt x="0" y="690"/>
                </a:lnTo>
                <a:lnTo>
                  <a:pt x="0" y="690"/>
                </a:lnTo>
                <a:lnTo>
                  <a:pt x="0" y="726"/>
                </a:lnTo>
                <a:lnTo>
                  <a:pt x="4" y="762"/>
                </a:lnTo>
                <a:lnTo>
                  <a:pt x="8" y="796"/>
                </a:lnTo>
                <a:lnTo>
                  <a:pt x="14" y="830"/>
                </a:lnTo>
                <a:lnTo>
                  <a:pt x="22" y="864"/>
                </a:lnTo>
                <a:lnTo>
                  <a:pt x="32" y="896"/>
                </a:lnTo>
                <a:lnTo>
                  <a:pt x="42" y="928"/>
                </a:lnTo>
                <a:lnTo>
                  <a:pt x="54" y="960"/>
                </a:lnTo>
                <a:lnTo>
                  <a:pt x="68" y="990"/>
                </a:lnTo>
                <a:lnTo>
                  <a:pt x="84" y="1020"/>
                </a:lnTo>
                <a:lnTo>
                  <a:pt x="100" y="1048"/>
                </a:lnTo>
                <a:lnTo>
                  <a:pt x="118" y="1076"/>
                </a:lnTo>
                <a:lnTo>
                  <a:pt x="138" y="1104"/>
                </a:lnTo>
                <a:lnTo>
                  <a:pt x="158" y="1130"/>
                </a:lnTo>
                <a:lnTo>
                  <a:pt x="180" y="1156"/>
                </a:lnTo>
                <a:lnTo>
                  <a:pt x="202" y="1180"/>
                </a:lnTo>
                <a:lnTo>
                  <a:pt x="226" y="1202"/>
                </a:lnTo>
                <a:lnTo>
                  <a:pt x="252" y="1224"/>
                </a:lnTo>
                <a:lnTo>
                  <a:pt x="278" y="1244"/>
                </a:lnTo>
                <a:lnTo>
                  <a:pt x="304" y="1264"/>
                </a:lnTo>
                <a:lnTo>
                  <a:pt x="332" y="1282"/>
                </a:lnTo>
                <a:lnTo>
                  <a:pt x="362" y="1298"/>
                </a:lnTo>
                <a:lnTo>
                  <a:pt x="392" y="1314"/>
                </a:lnTo>
                <a:lnTo>
                  <a:pt x="422" y="1328"/>
                </a:lnTo>
                <a:lnTo>
                  <a:pt x="454" y="1340"/>
                </a:lnTo>
                <a:lnTo>
                  <a:pt x="486" y="1350"/>
                </a:lnTo>
                <a:lnTo>
                  <a:pt x="518" y="1360"/>
                </a:lnTo>
                <a:lnTo>
                  <a:pt x="552" y="1368"/>
                </a:lnTo>
                <a:lnTo>
                  <a:pt x="586" y="1374"/>
                </a:lnTo>
                <a:lnTo>
                  <a:pt x="620" y="1378"/>
                </a:lnTo>
                <a:lnTo>
                  <a:pt x="656" y="1380"/>
                </a:lnTo>
                <a:lnTo>
                  <a:pt x="690" y="1382"/>
                </a:lnTo>
                <a:lnTo>
                  <a:pt x="690" y="1382"/>
                </a:lnTo>
                <a:lnTo>
                  <a:pt x="726" y="1380"/>
                </a:lnTo>
                <a:lnTo>
                  <a:pt x="762" y="1378"/>
                </a:lnTo>
                <a:lnTo>
                  <a:pt x="796" y="1374"/>
                </a:lnTo>
                <a:lnTo>
                  <a:pt x="830" y="1368"/>
                </a:lnTo>
                <a:lnTo>
                  <a:pt x="864" y="1360"/>
                </a:lnTo>
                <a:lnTo>
                  <a:pt x="896" y="1350"/>
                </a:lnTo>
                <a:lnTo>
                  <a:pt x="928" y="1340"/>
                </a:lnTo>
                <a:lnTo>
                  <a:pt x="960" y="1328"/>
                </a:lnTo>
                <a:lnTo>
                  <a:pt x="990" y="1314"/>
                </a:lnTo>
                <a:lnTo>
                  <a:pt x="1020" y="1298"/>
                </a:lnTo>
                <a:lnTo>
                  <a:pt x="1050" y="1282"/>
                </a:lnTo>
                <a:lnTo>
                  <a:pt x="1078" y="1264"/>
                </a:lnTo>
                <a:lnTo>
                  <a:pt x="1104" y="1244"/>
                </a:lnTo>
                <a:lnTo>
                  <a:pt x="1130" y="1224"/>
                </a:lnTo>
                <a:lnTo>
                  <a:pt x="1156" y="1202"/>
                </a:lnTo>
                <a:lnTo>
                  <a:pt x="1180" y="1180"/>
                </a:lnTo>
                <a:lnTo>
                  <a:pt x="1202" y="1156"/>
                </a:lnTo>
                <a:lnTo>
                  <a:pt x="1224" y="1130"/>
                </a:lnTo>
                <a:lnTo>
                  <a:pt x="1244" y="1104"/>
                </a:lnTo>
                <a:lnTo>
                  <a:pt x="1264" y="1076"/>
                </a:lnTo>
                <a:lnTo>
                  <a:pt x="1282" y="1048"/>
                </a:lnTo>
                <a:lnTo>
                  <a:pt x="1298" y="1020"/>
                </a:lnTo>
                <a:lnTo>
                  <a:pt x="1314" y="990"/>
                </a:lnTo>
                <a:lnTo>
                  <a:pt x="1328" y="960"/>
                </a:lnTo>
                <a:lnTo>
                  <a:pt x="1340" y="928"/>
                </a:lnTo>
                <a:lnTo>
                  <a:pt x="1350" y="896"/>
                </a:lnTo>
                <a:lnTo>
                  <a:pt x="1360" y="864"/>
                </a:lnTo>
                <a:lnTo>
                  <a:pt x="1368" y="830"/>
                </a:lnTo>
                <a:lnTo>
                  <a:pt x="1374" y="796"/>
                </a:lnTo>
                <a:lnTo>
                  <a:pt x="1378" y="762"/>
                </a:lnTo>
                <a:lnTo>
                  <a:pt x="1380" y="726"/>
                </a:lnTo>
                <a:lnTo>
                  <a:pt x="1382" y="690"/>
                </a:lnTo>
                <a:lnTo>
                  <a:pt x="1382" y="690"/>
                </a:lnTo>
                <a:lnTo>
                  <a:pt x="1380" y="654"/>
                </a:lnTo>
                <a:lnTo>
                  <a:pt x="1378" y="620"/>
                </a:lnTo>
                <a:lnTo>
                  <a:pt x="1374" y="586"/>
                </a:lnTo>
                <a:lnTo>
                  <a:pt x="1368" y="552"/>
                </a:lnTo>
                <a:lnTo>
                  <a:pt x="1360" y="518"/>
                </a:lnTo>
                <a:lnTo>
                  <a:pt x="1350" y="486"/>
                </a:lnTo>
                <a:lnTo>
                  <a:pt x="1340" y="452"/>
                </a:lnTo>
                <a:lnTo>
                  <a:pt x="1328" y="422"/>
                </a:lnTo>
                <a:lnTo>
                  <a:pt x="1314" y="390"/>
                </a:lnTo>
                <a:lnTo>
                  <a:pt x="1298" y="362"/>
                </a:lnTo>
                <a:lnTo>
                  <a:pt x="1282" y="332"/>
                </a:lnTo>
                <a:lnTo>
                  <a:pt x="1264" y="304"/>
                </a:lnTo>
                <a:lnTo>
                  <a:pt x="1244" y="278"/>
                </a:lnTo>
                <a:lnTo>
                  <a:pt x="1224" y="252"/>
                </a:lnTo>
                <a:lnTo>
                  <a:pt x="1202" y="226"/>
                </a:lnTo>
                <a:lnTo>
                  <a:pt x="1180" y="202"/>
                </a:lnTo>
                <a:lnTo>
                  <a:pt x="1156" y="180"/>
                </a:lnTo>
                <a:lnTo>
                  <a:pt x="1130" y="158"/>
                </a:lnTo>
                <a:lnTo>
                  <a:pt x="1104" y="136"/>
                </a:lnTo>
                <a:lnTo>
                  <a:pt x="1078" y="118"/>
                </a:lnTo>
                <a:lnTo>
                  <a:pt x="1050" y="100"/>
                </a:lnTo>
                <a:lnTo>
                  <a:pt x="1020" y="84"/>
                </a:lnTo>
                <a:lnTo>
                  <a:pt x="990" y="68"/>
                </a:lnTo>
                <a:lnTo>
                  <a:pt x="960" y="54"/>
                </a:lnTo>
                <a:lnTo>
                  <a:pt x="928" y="42"/>
                </a:lnTo>
                <a:lnTo>
                  <a:pt x="896" y="30"/>
                </a:lnTo>
                <a:lnTo>
                  <a:pt x="864" y="22"/>
                </a:lnTo>
                <a:lnTo>
                  <a:pt x="830" y="14"/>
                </a:lnTo>
                <a:lnTo>
                  <a:pt x="796" y="8"/>
                </a:lnTo>
                <a:lnTo>
                  <a:pt x="762" y="4"/>
                </a:lnTo>
                <a:lnTo>
                  <a:pt x="726" y="0"/>
                </a:lnTo>
                <a:lnTo>
                  <a:pt x="690" y="0"/>
                </a:lnTo>
                <a:lnTo>
                  <a:pt x="690" y="0"/>
                </a:lnTo>
                <a:close/>
                <a:moveTo>
                  <a:pt x="1346" y="684"/>
                </a:moveTo>
                <a:lnTo>
                  <a:pt x="1346" y="684"/>
                </a:lnTo>
                <a:lnTo>
                  <a:pt x="1342" y="670"/>
                </a:lnTo>
                <a:lnTo>
                  <a:pt x="1336" y="654"/>
                </a:lnTo>
                <a:lnTo>
                  <a:pt x="1336" y="654"/>
                </a:lnTo>
                <a:lnTo>
                  <a:pt x="1344" y="654"/>
                </a:lnTo>
                <a:lnTo>
                  <a:pt x="1344" y="654"/>
                </a:lnTo>
                <a:lnTo>
                  <a:pt x="1346" y="684"/>
                </a:lnTo>
                <a:lnTo>
                  <a:pt x="1346" y="684"/>
                </a:lnTo>
                <a:close/>
                <a:moveTo>
                  <a:pt x="1158" y="232"/>
                </a:moveTo>
                <a:lnTo>
                  <a:pt x="1158" y="232"/>
                </a:lnTo>
                <a:lnTo>
                  <a:pt x="1176" y="252"/>
                </a:lnTo>
                <a:lnTo>
                  <a:pt x="1176" y="252"/>
                </a:lnTo>
                <a:lnTo>
                  <a:pt x="1172" y="254"/>
                </a:lnTo>
                <a:lnTo>
                  <a:pt x="1168" y="256"/>
                </a:lnTo>
                <a:lnTo>
                  <a:pt x="1164" y="254"/>
                </a:lnTo>
                <a:lnTo>
                  <a:pt x="1162" y="250"/>
                </a:lnTo>
                <a:lnTo>
                  <a:pt x="1156" y="242"/>
                </a:lnTo>
                <a:lnTo>
                  <a:pt x="1152" y="232"/>
                </a:lnTo>
                <a:lnTo>
                  <a:pt x="1152" y="232"/>
                </a:lnTo>
                <a:lnTo>
                  <a:pt x="1158" y="232"/>
                </a:lnTo>
                <a:lnTo>
                  <a:pt x="1158" y="232"/>
                </a:lnTo>
                <a:close/>
                <a:moveTo>
                  <a:pt x="314" y="188"/>
                </a:moveTo>
                <a:lnTo>
                  <a:pt x="314" y="188"/>
                </a:lnTo>
                <a:lnTo>
                  <a:pt x="306" y="180"/>
                </a:lnTo>
                <a:lnTo>
                  <a:pt x="300" y="178"/>
                </a:lnTo>
                <a:lnTo>
                  <a:pt x="294" y="178"/>
                </a:lnTo>
                <a:lnTo>
                  <a:pt x="290" y="180"/>
                </a:lnTo>
                <a:lnTo>
                  <a:pt x="278" y="190"/>
                </a:lnTo>
                <a:lnTo>
                  <a:pt x="270" y="194"/>
                </a:lnTo>
                <a:lnTo>
                  <a:pt x="262" y="196"/>
                </a:lnTo>
                <a:lnTo>
                  <a:pt x="262" y="196"/>
                </a:lnTo>
                <a:lnTo>
                  <a:pt x="284" y="178"/>
                </a:lnTo>
                <a:lnTo>
                  <a:pt x="306" y="160"/>
                </a:lnTo>
                <a:lnTo>
                  <a:pt x="306" y="160"/>
                </a:lnTo>
                <a:lnTo>
                  <a:pt x="308" y="168"/>
                </a:lnTo>
                <a:lnTo>
                  <a:pt x="310" y="174"/>
                </a:lnTo>
                <a:lnTo>
                  <a:pt x="314" y="180"/>
                </a:lnTo>
                <a:lnTo>
                  <a:pt x="314" y="188"/>
                </a:lnTo>
                <a:lnTo>
                  <a:pt x="314" y="188"/>
                </a:lnTo>
                <a:close/>
                <a:moveTo>
                  <a:pt x="36" y="690"/>
                </a:moveTo>
                <a:lnTo>
                  <a:pt x="36" y="690"/>
                </a:lnTo>
                <a:lnTo>
                  <a:pt x="38" y="648"/>
                </a:lnTo>
                <a:lnTo>
                  <a:pt x="42" y="608"/>
                </a:lnTo>
                <a:lnTo>
                  <a:pt x="48" y="568"/>
                </a:lnTo>
                <a:lnTo>
                  <a:pt x="56" y="528"/>
                </a:lnTo>
                <a:lnTo>
                  <a:pt x="56" y="528"/>
                </a:lnTo>
                <a:lnTo>
                  <a:pt x="64" y="566"/>
                </a:lnTo>
                <a:lnTo>
                  <a:pt x="68" y="584"/>
                </a:lnTo>
                <a:lnTo>
                  <a:pt x="76" y="600"/>
                </a:lnTo>
                <a:lnTo>
                  <a:pt x="84" y="618"/>
                </a:lnTo>
                <a:lnTo>
                  <a:pt x="92" y="634"/>
                </a:lnTo>
                <a:lnTo>
                  <a:pt x="102" y="648"/>
                </a:lnTo>
                <a:lnTo>
                  <a:pt x="116" y="662"/>
                </a:lnTo>
                <a:lnTo>
                  <a:pt x="116" y="662"/>
                </a:lnTo>
                <a:lnTo>
                  <a:pt x="112" y="650"/>
                </a:lnTo>
                <a:lnTo>
                  <a:pt x="108" y="640"/>
                </a:lnTo>
                <a:lnTo>
                  <a:pt x="104" y="630"/>
                </a:lnTo>
                <a:lnTo>
                  <a:pt x="102" y="618"/>
                </a:lnTo>
                <a:lnTo>
                  <a:pt x="102" y="618"/>
                </a:lnTo>
                <a:lnTo>
                  <a:pt x="116" y="630"/>
                </a:lnTo>
                <a:lnTo>
                  <a:pt x="122" y="636"/>
                </a:lnTo>
                <a:lnTo>
                  <a:pt x="126" y="644"/>
                </a:lnTo>
                <a:lnTo>
                  <a:pt x="130" y="652"/>
                </a:lnTo>
                <a:lnTo>
                  <a:pt x="132" y="662"/>
                </a:lnTo>
                <a:lnTo>
                  <a:pt x="134" y="674"/>
                </a:lnTo>
                <a:lnTo>
                  <a:pt x="134" y="686"/>
                </a:lnTo>
                <a:lnTo>
                  <a:pt x="134" y="686"/>
                </a:lnTo>
                <a:lnTo>
                  <a:pt x="160" y="704"/>
                </a:lnTo>
                <a:lnTo>
                  <a:pt x="186" y="718"/>
                </a:lnTo>
                <a:lnTo>
                  <a:pt x="240" y="748"/>
                </a:lnTo>
                <a:lnTo>
                  <a:pt x="268" y="764"/>
                </a:lnTo>
                <a:lnTo>
                  <a:pt x="292" y="780"/>
                </a:lnTo>
                <a:lnTo>
                  <a:pt x="314" y="800"/>
                </a:lnTo>
                <a:lnTo>
                  <a:pt x="324" y="812"/>
                </a:lnTo>
                <a:lnTo>
                  <a:pt x="334" y="824"/>
                </a:lnTo>
                <a:lnTo>
                  <a:pt x="334" y="824"/>
                </a:lnTo>
                <a:lnTo>
                  <a:pt x="328" y="836"/>
                </a:lnTo>
                <a:lnTo>
                  <a:pt x="320" y="848"/>
                </a:lnTo>
                <a:lnTo>
                  <a:pt x="302" y="868"/>
                </a:lnTo>
                <a:lnTo>
                  <a:pt x="302" y="868"/>
                </a:lnTo>
                <a:lnTo>
                  <a:pt x="300" y="882"/>
                </a:lnTo>
                <a:lnTo>
                  <a:pt x="300" y="896"/>
                </a:lnTo>
                <a:lnTo>
                  <a:pt x="304" y="910"/>
                </a:lnTo>
                <a:lnTo>
                  <a:pt x="308" y="922"/>
                </a:lnTo>
                <a:lnTo>
                  <a:pt x="314" y="934"/>
                </a:lnTo>
                <a:lnTo>
                  <a:pt x="320" y="946"/>
                </a:lnTo>
                <a:lnTo>
                  <a:pt x="338" y="968"/>
                </a:lnTo>
                <a:lnTo>
                  <a:pt x="356" y="990"/>
                </a:lnTo>
                <a:lnTo>
                  <a:pt x="374" y="1012"/>
                </a:lnTo>
                <a:lnTo>
                  <a:pt x="382" y="1024"/>
                </a:lnTo>
                <a:lnTo>
                  <a:pt x="388" y="1036"/>
                </a:lnTo>
                <a:lnTo>
                  <a:pt x="392" y="1048"/>
                </a:lnTo>
                <a:lnTo>
                  <a:pt x="396" y="1060"/>
                </a:lnTo>
                <a:lnTo>
                  <a:pt x="396" y="1060"/>
                </a:lnTo>
                <a:lnTo>
                  <a:pt x="398" y="1090"/>
                </a:lnTo>
                <a:lnTo>
                  <a:pt x="398" y="1120"/>
                </a:lnTo>
                <a:lnTo>
                  <a:pt x="396" y="1148"/>
                </a:lnTo>
                <a:lnTo>
                  <a:pt x="394" y="1176"/>
                </a:lnTo>
                <a:lnTo>
                  <a:pt x="386" y="1228"/>
                </a:lnTo>
                <a:lnTo>
                  <a:pt x="386" y="1250"/>
                </a:lnTo>
                <a:lnTo>
                  <a:pt x="388" y="1270"/>
                </a:lnTo>
                <a:lnTo>
                  <a:pt x="388" y="1270"/>
                </a:lnTo>
                <a:lnTo>
                  <a:pt x="350" y="1250"/>
                </a:lnTo>
                <a:lnTo>
                  <a:pt x="312" y="1224"/>
                </a:lnTo>
                <a:lnTo>
                  <a:pt x="278" y="1198"/>
                </a:lnTo>
                <a:lnTo>
                  <a:pt x="244" y="1170"/>
                </a:lnTo>
                <a:lnTo>
                  <a:pt x="214" y="1138"/>
                </a:lnTo>
                <a:lnTo>
                  <a:pt x="184" y="1106"/>
                </a:lnTo>
                <a:lnTo>
                  <a:pt x="158" y="1070"/>
                </a:lnTo>
                <a:lnTo>
                  <a:pt x="134" y="1034"/>
                </a:lnTo>
                <a:lnTo>
                  <a:pt x="112" y="996"/>
                </a:lnTo>
                <a:lnTo>
                  <a:pt x="92" y="956"/>
                </a:lnTo>
                <a:lnTo>
                  <a:pt x="76" y="914"/>
                </a:lnTo>
                <a:lnTo>
                  <a:pt x="62" y="872"/>
                </a:lnTo>
                <a:lnTo>
                  <a:pt x="50" y="828"/>
                </a:lnTo>
                <a:lnTo>
                  <a:pt x="42" y="784"/>
                </a:lnTo>
                <a:lnTo>
                  <a:pt x="38" y="738"/>
                </a:lnTo>
                <a:lnTo>
                  <a:pt x="36" y="690"/>
                </a:lnTo>
                <a:lnTo>
                  <a:pt x="36" y="690"/>
                </a:lnTo>
                <a:close/>
                <a:moveTo>
                  <a:pt x="1278" y="980"/>
                </a:moveTo>
                <a:lnTo>
                  <a:pt x="1278" y="980"/>
                </a:lnTo>
                <a:lnTo>
                  <a:pt x="1276" y="974"/>
                </a:lnTo>
                <a:lnTo>
                  <a:pt x="1272" y="970"/>
                </a:lnTo>
                <a:lnTo>
                  <a:pt x="1272" y="970"/>
                </a:lnTo>
                <a:lnTo>
                  <a:pt x="1266" y="982"/>
                </a:lnTo>
                <a:lnTo>
                  <a:pt x="1258" y="994"/>
                </a:lnTo>
                <a:lnTo>
                  <a:pt x="1244" y="1014"/>
                </a:lnTo>
                <a:lnTo>
                  <a:pt x="1238" y="1024"/>
                </a:lnTo>
                <a:lnTo>
                  <a:pt x="1232" y="1036"/>
                </a:lnTo>
                <a:lnTo>
                  <a:pt x="1230" y="1048"/>
                </a:lnTo>
                <a:lnTo>
                  <a:pt x="1230" y="1060"/>
                </a:lnTo>
                <a:lnTo>
                  <a:pt x="1230" y="1060"/>
                </a:lnTo>
                <a:lnTo>
                  <a:pt x="1208" y="1092"/>
                </a:lnTo>
                <a:lnTo>
                  <a:pt x="1182" y="1122"/>
                </a:lnTo>
                <a:lnTo>
                  <a:pt x="1156" y="1150"/>
                </a:lnTo>
                <a:lnTo>
                  <a:pt x="1128" y="1178"/>
                </a:lnTo>
                <a:lnTo>
                  <a:pt x="1098" y="1202"/>
                </a:lnTo>
                <a:lnTo>
                  <a:pt x="1068" y="1226"/>
                </a:lnTo>
                <a:lnTo>
                  <a:pt x="1034" y="1248"/>
                </a:lnTo>
                <a:lnTo>
                  <a:pt x="1000" y="1268"/>
                </a:lnTo>
                <a:lnTo>
                  <a:pt x="966" y="1284"/>
                </a:lnTo>
                <a:lnTo>
                  <a:pt x="928" y="1300"/>
                </a:lnTo>
                <a:lnTo>
                  <a:pt x="892" y="1314"/>
                </a:lnTo>
                <a:lnTo>
                  <a:pt x="854" y="1324"/>
                </a:lnTo>
                <a:lnTo>
                  <a:pt x="814" y="1334"/>
                </a:lnTo>
                <a:lnTo>
                  <a:pt x="774" y="1340"/>
                </a:lnTo>
                <a:lnTo>
                  <a:pt x="732" y="1344"/>
                </a:lnTo>
                <a:lnTo>
                  <a:pt x="690" y="1346"/>
                </a:lnTo>
                <a:lnTo>
                  <a:pt x="690" y="1346"/>
                </a:lnTo>
                <a:lnTo>
                  <a:pt x="658" y="1344"/>
                </a:lnTo>
                <a:lnTo>
                  <a:pt x="626" y="1342"/>
                </a:lnTo>
                <a:lnTo>
                  <a:pt x="594" y="1338"/>
                </a:lnTo>
                <a:lnTo>
                  <a:pt x="564" y="1332"/>
                </a:lnTo>
                <a:lnTo>
                  <a:pt x="532" y="1326"/>
                </a:lnTo>
                <a:lnTo>
                  <a:pt x="502" y="1318"/>
                </a:lnTo>
                <a:lnTo>
                  <a:pt x="474" y="1308"/>
                </a:lnTo>
                <a:lnTo>
                  <a:pt x="444" y="1298"/>
                </a:lnTo>
                <a:lnTo>
                  <a:pt x="444" y="1298"/>
                </a:lnTo>
                <a:lnTo>
                  <a:pt x="448" y="1266"/>
                </a:lnTo>
                <a:lnTo>
                  <a:pt x="450" y="1252"/>
                </a:lnTo>
                <a:lnTo>
                  <a:pt x="454" y="1240"/>
                </a:lnTo>
                <a:lnTo>
                  <a:pt x="460" y="1228"/>
                </a:lnTo>
                <a:lnTo>
                  <a:pt x="470" y="1218"/>
                </a:lnTo>
                <a:lnTo>
                  <a:pt x="484" y="1210"/>
                </a:lnTo>
                <a:lnTo>
                  <a:pt x="502" y="1202"/>
                </a:lnTo>
                <a:lnTo>
                  <a:pt x="502" y="1202"/>
                </a:lnTo>
                <a:lnTo>
                  <a:pt x="504" y="1196"/>
                </a:lnTo>
                <a:lnTo>
                  <a:pt x="504" y="1192"/>
                </a:lnTo>
                <a:lnTo>
                  <a:pt x="500" y="1186"/>
                </a:lnTo>
                <a:lnTo>
                  <a:pt x="498" y="1180"/>
                </a:lnTo>
                <a:lnTo>
                  <a:pt x="496" y="1176"/>
                </a:lnTo>
                <a:lnTo>
                  <a:pt x="496" y="1172"/>
                </a:lnTo>
                <a:lnTo>
                  <a:pt x="496" y="1172"/>
                </a:lnTo>
                <a:lnTo>
                  <a:pt x="504" y="1172"/>
                </a:lnTo>
                <a:lnTo>
                  <a:pt x="510" y="1172"/>
                </a:lnTo>
                <a:lnTo>
                  <a:pt x="522" y="1168"/>
                </a:lnTo>
                <a:lnTo>
                  <a:pt x="532" y="1160"/>
                </a:lnTo>
                <a:lnTo>
                  <a:pt x="542" y="1150"/>
                </a:lnTo>
                <a:lnTo>
                  <a:pt x="550" y="1136"/>
                </a:lnTo>
                <a:lnTo>
                  <a:pt x="558" y="1122"/>
                </a:lnTo>
                <a:lnTo>
                  <a:pt x="562" y="1106"/>
                </a:lnTo>
                <a:lnTo>
                  <a:pt x="566" y="1090"/>
                </a:lnTo>
                <a:lnTo>
                  <a:pt x="566" y="1090"/>
                </a:lnTo>
                <a:lnTo>
                  <a:pt x="616" y="1064"/>
                </a:lnTo>
                <a:lnTo>
                  <a:pt x="616" y="1064"/>
                </a:lnTo>
                <a:lnTo>
                  <a:pt x="618" y="1042"/>
                </a:lnTo>
                <a:lnTo>
                  <a:pt x="622" y="1020"/>
                </a:lnTo>
                <a:lnTo>
                  <a:pt x="628" y="1002"/>
                </a:lnTo>
                <a:lnTo>
                  <a:pt x="636" y="986"/>
                </a:lnTo>
                <a:lnTo>
                  <a:pt x="650" y="952"/>
                </a:lnTo>
                <a:lnTo>
                  <a:pt x="656" y="934"/>
                </a:lnTo>
                <a:lnTo>
                  <a:pt x="660" y="912"/>
                </a:lnTo>
                <a:lnTo>
                  <a:pt x="660" y="912"/>
                </a:lnTo>
                <a:lnTo>
                  <a:pt x="630" y="900"/>
                </a:lnTo>
                <a:lnTo>
                  <a:pt x="602" y="886"/>
                </a:lnTo>
                <a:lnTo>
                  <a:pt x="572" y="874"/>
                </a:lnTo>
                <a:lnTo>
                  <a:pt x="540" y="862"/>
                </a:lnTo>
                <a:lnTo>
                  <a:pt x="540" y="862"/>
                </a:lnTo>
                <a:lnTo>
                  <a:pt x="540" y="830"/>
                </a:lnTo>
                <a:lnTo>
                  <a:pt x="540" y="830"/>
                </a:lnTo>
                <a:lnTo>
                  <a:pt x="530" y="824"/>
                </a:lnTo>
                <a:lnTo>
                  <a:pt x="518" y="816"/>
                </a:lnTo>
                <a:lnTo>
                  <a:pt x="494" y="806"/>
                </a:lnTo>
                <a:lnTo>
                  <a:pt x="482" y="800"/>
                </a:lnTo>
                <a:lnTo>
                  <a:pt x="472" y="792"/>
                </a:lnTo>
                <a:lnTo>
                  <a:pt x="464" y="780"/>
                </a:lnTo>
                <a:lnTo>
                  <a:pt x="458" y="768"/>
                </a:lnTo>
                <a:lnTo>
                  <a:pt x="458" y="768"/>
                </a:lnTo>
                <a:lnTo>
                  <a:pt x="430" y="766"/>
                </a:lnTo>
                <a:lnTo>
                  <a:pt x="408" y="764"/>
                </a:lnTo>
                <a:lnTo>
                  <a:pt x="390" y="758"/>
                </a:lnTo>
                <a:lnTo>
                  <a:pt x="382" y="754"/>
                </a:lnTo>
                <a:lnTo>
                  <a:pt x="376" y="748"/>
                </a:lnTo>
                <a:lnTo>
                  <a:pt x="376" y="748"/>
                </a:lnTo>
                <a:lnTo>
                  <a:pt x="368" y="752"/>
                </a:lnTo>
                <a:lnTo>
                  <a:pt x="362" y="756"/>
                </a:lnTo>
                <a:lnTo>
                  <a:pt x="352" y="766"/>
                </a:lnTo>
                <a:lnTo>
                  <a:pt x="342" y="774"/>
                </a:lnTo>
                <a:lnTo>
                  <a:pt x="334" y="778"/>
                </a:lnTo>
                <a:lnTo>
                  <a:pt x="326" y="780"/>
                </a:lnTo>
                <a:lnTo>
                  <a:pt x="326" y="780"/>
                </a:lnTo>
                <a:lnTo>
                  <a:pt x="324" y="778"/>
                </a:lnTo>
                <a:lnTo>
                  <a:pt x="322" y="776"/>
                </a:lnTo>
                <a:lnTo>
                  <a:pt x="314" y="774"/>
                </a:lnTo>
                <a:lnTo>
                  <a:pt x="314" y="774"/>
                </a:lnTo>
                <a:lnTo>
                  <a:pt x="304" y="772"/>
                </a:lnTo>
                <a:lnTo>
                  <a:pt x="296" y="768"/>
                </a:lnTo>
                <a:lnTo>
                  <a:pt x="294" y="762"/>
                </a:lnTo>
                <a:lnTo>
                  <a:pt x="292" y="754"/>
                </a:lnTo>
                <a:lnTo>
                  <a:pt x="292" y="738"/>
                </a:lnTo>
                <a:lnTo>
                  <a:pt x="294" y="718"/>
                </a:lnTo>
                <a:lnTo>
                  <a:pt x="294" y="718"/>
                </a:lnTo>
                <a:lnTo>
                  <a:pt x="286" y="716"/>
                </a:lnTo>
                <a:lnTo>
                  <a:pt x="276" y="718"/>
                </a:lnTo>
                <a:lnTo>
                  <a:pt x="266" y="718"/>
                </a:lnTo>
                <a:lnTo>
                  <a:pt x="264" y="716"/>
                </a:lnTo>
                <a:lnTo>
                  <a:pt x="264" y="712"/>
                </a:lnTo>
                <a:lnTo>
                  <a:pt x="264" y="712"/>
                </a:lnTo>
                <a:lnTo>
                  <a:pt x="264" y="700"/>
                </a:lnTo>
                <a:lnTo>
                  <a:pt x="266" y="692"/>
                </a:lnTo>
                <a:lnTo>
                  <a:pt x="270" y="684"/>
                </a:lnTo>
                <a:lnTo>
                  <a:pt x="276" y="680"/>
                </a:lnTo>
                <a:lnTo>
                  <a:pt x="276" y="680"/>
                </a:lnTo>
                <a:lnTo>
                  <a:pt x="274" y="672"/>
                </a:lnTo>
                <a:lnTo>
                  <a:pt x="268" y="668"/>
                </a:lnTo>
                <a:lnTo>
                  <a:pt x="262" y="666"/>
                </a:lnTo>
                <a:lnTo>
                  <a:pt x="254" y="666"/>
                </a:lnTo>
                <a:lnTo>
                  <a:pt x="248" y="670"/>
                </a:lnTo>
                <a:lnTo>
                  <a:pt x="242" y="674"/>
                </a:lnTo>
                <a:lnTo>
                  <a:pt x="238" y="678"/>
                </a:lnTo>
                <a:lnTo>
                  <a:pt x="238" y="686"/>
                </a:lnTo>
                <a:lnTo>
                  <a:pt x="238" y="686"/>
                </a:lnTo>
                <a:lnTo>
                  <a:pt x="232" y="686"/>
                </a:lnTo>
                <a:lnTo>
                  <a:pt x="232" y="686"/>
                </a:lnTo>
                <a:lnTo>
                  <a:pt x="216" y="680"/>
                </a:lnTo>
                <a:lnTo>
                  <a:pt x="204" y="674"/>
                </a:lnTo>
                <a:lnTo>
                  <a:pt x="196" y="666"/>
                </a:lnTo>
                <a:lnTo>
                  <a:pt x="192" y="656"/>
                </a:lnTo>
                <a:lnTo>
                  <a:pt x="192" y="648"/>
                </a:lnTo>
                <a:lnTo>
                  <a:pt x="194" y="638"/>
                </a:lnTo>
                <a:lnTo>
                  <a:pt x="198" y="628"/>
                </a:lnTo>
                <a:lnTo>
                  <a:pt x="204" y="618"/>
                </a:lnTo>
                <a:lnTo>
                  <a:pt x="214" y="608"/>
                </a:lnTo>
                <a:lnTo>
                  <a:pt x="224" y="600"/>
                </a:lnTo>
                <a:lnTo>
                  <a:pt x="234" y="594"/>
                </a:lnTo>
                <a:lnTo>
                  <a:pt x="246" y="588"/>
                </a:lnTo>
                <a:lnTo>
                  <a:pt x="260" y="586"/>
                </a:lnTo>
                <a:lnTo>
                  <a:pt x="272" y="584"/>
                </a:lnTo>
                <a:lnTo>
                  <a:pt x="284" y="586"/>
                </a:lnTo>
                <a:lnTo>
                  <a:pt x="294" y="592"/>
                </a:lnTo>
                <a:lnTo>
                  <a:pt x="294" y="592"/>
                </a:lnTo>
                <a:lnTo>
                  <a:pt x="298" y="604"/>
                </a:lnTo>
                <a:lnTo>
                  <a:pt x="304" y="618"/>
                </a:lnTo>
                <a:lnTo>
                  <a:pt x="310" y="628"/>
                </a:lnTo>
                <a:lnTo>
                  <a:pt x="314" y="632"/>
                </a:lnTo>
                <a:lnTo>
                  <a:pt x="320" y="636"/>
                </a:lnTo>
                <a:lnTo>
                  <a:pt x="320" y="636"/>
                </a:lnTo>
                <a:lnTo>
                  <a:pt x="326" y="630"/>
                </a:lnTo>
                <a:lnTo>
                  <a:pt x="328" y="622"/>
                </a:lnTo>
                <a:lnTo>
                  <a:pt x="326" y="614"/>
                </a:lnTo>
                <a:lnTo>
                  <a:pt x="326" y="604"/>
                </a:lnTo>
                <a:lnTo>
                  <a:pt x="322" y="588"/>
                </a:lnTo>
                <a:lnTo>
                  <a:pt x="322" y="582"/>
                </a:lnTo>
                <a:lnTo>
                  <a:pt x="326" y="578"/>
                </a:lnTo>
                <a:lnTo>
                  <a:pt x="326" y="578"/>
                </a:lnTo>
                <a:lnTo>
                  <a:pt x="332" y="570"/>
                </a:lnTo>
                <a:lnTo>
                  <a:pt x="338" y="562"/>
                </a:lnTo>
                <a:lnTo>
                  <a:pt x="346" y="556"/>
                </a:lnTo>
                <a:lnTo>
                  <a:pt x="352" y="554"/>
                </a:lnTo>
                <a:lnTo>
                  <a:pt x="358" y="554"/>
                </a:lnTo>
                <a:lnTo>
                  <a:pt x="358" y="554"/>
                </a:lnTo>
                <a:lnTo>
                  <a:pt x="360" y="540"/>
                </a:lnTo>
                <a:lnTo>
                  <a:pt x="366" y="528"/>
                </a:lnTo>
                <a:lnTo>
                  <a:pt x="370" y="518"/>
                </a:lnTo>
                <a:lnTo>
                  <a:pt x="378" y="508"/>
                </a:lnTo>
                <a:lnTo>
                  <a:pt x="392" y="492"/>
                </a:lnTo>
                <a:lnTo>
                  <a:pt x="410" y="478"/>
                </a:lnTo>
                <a:lnTo>
                  <a:pt x="430" y="466"/>
                </a:lnTo>
                <a:lnTo>
                  <a:pt x="448" y="456"/>
                </a:lnTo>
                <a:lnTo>
                  <a:pt x="478" y="440"/>
                </a:lnTo>
                <a:lnTo>
                  <a:pt x="478" y="440"/>
                </a:lnTo>
                <a:lnTo>
                  <a:pt x="478" y="434"/>
                </a:lnTo>
                <a:lnTo>
                  <a:pt x="478" y="434"/>
                </a:lnTo>
                <a:lnTo>
                  <a:pt x="476" y="430"/>
                </a:lnTo>
                <a:lnTo>
                  <a:pt x="474" y="428"/>
                </a:lnTo>
                <a:lnTo>
                  <a:pt x="466" y="428"/>
                </a:lnTo>
                <a:lnTo>
                  <a:pt x="466" y="428"/>
                </a:lnTo>
                <a:lnTo>
                  <a:pt x="460" y="426"/>
                </a:lnTo>
                <a:lnTo>
                  <a:pt x="458" y="424"/>
                </a:lnTo>
                <a:lnTo>
                  <a:pt x="458" y="422"/>
                </a:lnTo>
                <a:lnTo>
                  <a:pt x="458" y="422"/>
                </a:lnTo>
                <a:lnTo>
                  <a:pt x="458" y="416"/>
                </a:lnTo>
                <a:lnTo>
                  <a:pt x="460" y="412"/>
                </a:lnTo>
                <a:lnTo>
                  <a:pt x="462" y="406"/>
                </a:lnTo>
                <a:lnTo>
                  <a:pt x="466" y="400"/>
                </a:lnTo>
                <a:lnTo>
                  <a:pt x="466" y="396"/>
                </a:lnTo>
                <a:lnTo>
                  <a:pt x="466" y="390"/>
                </a:lnTo>
                <a:lnTo>
                  <a:pt x="466" y="390"/>
                </a:lnTo>
                <a:lnTo>
                  <a:pt x="472" y="396"/>
                </a:lnTo>
                <a:lnTo>
                  <a:pt x="480" y="400"/>
                </a:lnTo>
                <a:lnTo>
                  <a:pt x="488" y="398"/>
                </a:lnTo>
                <a:lnTo>
                  <a:pt x="496" y="396"/>
                </a:lnTo>
                <a:lnTo>
                  <a:pt x="512" y="386"/>
                </a:lnTo>
                <a:lnTo>
                  <a:pt x="520" y="380"/>
                </a:lnTo>
                <a:lnTo>
                  <a:pt x="528" y="376"/>
                </a:lnTo>
                <a:lnTo>
                  <a:pt x="528" y="376"/>
                </a:lnTo>
                <a:lnTo>
                  <a:pt x="524" y="384"/>
                </a:lnTo>
                <a:lnTo>
                  <a:pt x="520" y="388"/>
                </a:lnTo>
                <a:lnTo>
                  <a:pt x="516" y="392"/>
                </a:lnTo>
                <a:lnTo>
                  <a:pt x="510" y="396"/>
                </a:lnTo>
                <a:lnTo>
                  <a:pt x="510" y="396"/>
                </a:lnTo>
                <a:lnTo>
                  <a:pt x="506" y="402"/>
                </a:lnTo>
                <a:lnTo>
                  <a:pt x="502" y="412"/>
                </a:lnTo>
                <a:lnTo>
                  <a:pt x="502" y="416"/>
                </a:lnTo>
                <a:lnTo>
                  <a:pt x="504" y="420"/>
                </a:lnTo>
                <a:lnTo>
                  <a:pt x="508" y="422"/>
                </a:lnTo>
                <a:lnTo>
                  <a:pt x="516" y="422"/>
                </a:lnTo>
                <a:lnTo>
                  <a:pt x="516" y="422"/>
                </a:lnTo>
                <a:lnTo>
                  <a:pt x="524" y="422"/>
                </a:lnTo>
                <a:lnTo>
                  <a:pt x="532" y="426"/>
                </a:lnTo>
                <a:lnTo>
                  <a:pt x="542" y="428"/>
                </a:lnTo>
                <a:lnTo>
                  <a:pt x="554" y="428"/>
                </a:lnTo>
                <a:lnTo>
                  <a:pt x="554" y="428"/>
                </a:lnTo>
                <a:lnTo>
                  <a:pt x="548" y="408"/>
                </a:lnTo>
                <a:lnTo>
                  <a:pt x="542" y="390"/>
                </a:lnTo>
                <a:lnTo>
                  <a:pt x="534" y="372"/>
                </a:lnTo>
                <a:lnTo>
                  <a:pt x="526" y="356"/>
                </a:lnTo>
                <a:lnTo>
                  <a:pt x="508" y="322"/>
                </a:lnTo>
                <a:lnTo>
                  <a:pt x="498" y="304"/>
                </a:lnTo>
                <a:lnTo>
                  <a:pt x="490" y="282"/>
                </a:lnTo>
                <a:lnTo>
                  <a:pt x="490" y="282"/>
                </a:lnTo>
                <a:lnTo>
                  <a:pt x="484" y="280"/>
                </a:lnTo>
                <a:lnTo>
                  <a:pt x="480" y="282"/>
                </a:lnTo>
                <a:lnTo>
                  <a:pt x="478" y="284"/>
                </a:lnTo>
                <a:lnTo>
                  <a:pt x="478" y="288"/>
                </a:lnTo>
                <a:lnTo>
                  <a:pt x="476" y="292"/>
                </a:lnTo>
                <a:lnTo>
                  <a:pt x="474" y="296"/>
                </a:lnTo>
                <a:lnTo>
                  <a:pt x="472" y="296"/>
                </a:lnTo>
                <a:lnTo>
                  <a:pt x="464" y="294"/>
                </a:lnTo>
                <a:lnTo>
                  <a:pt x="464" y="294"/>
                </a:lnTo>
                <a:lnTo>
                  <a:pt x="458" y="294"/>
                </a:lnTo>
                <a:lnTo>
                  <a:pt x="454" y="290"/>
                </a:lnTo>
                <a:lnTo>
                  <a:pt x="452" y="284"/>
                </a:lnTo>
                <a:lnTo>
                  <a:pt x="450" y="278"/>
                </a:lnTo>
                <a:lnTo>
                  <a:pt x="448" y="266"/>
                </a:lnTo>
                <a:lnTo>
                  <a:pt x="444" y="260"/>
                </a:lnTo>
                <a:lnTo>
                  <a:pt x="440" y="258"/>
                </a:lnTo>
                <a:lnTo>
                  <a:pt x="440" y="258"/>
                </a:lnTo>
                <a:lnTo>
                  <a:pt x="432" y="258"/>
                </a:lnTo>
                <a:lnTo>
                  <a:pt x="426" y="256"/>
                </a:lnTo>
                <a:lnTo>
                  <a:pt x="414" y="252"/>
                </a:lnTo>
                <a:lnTo>
                  <a:pt x="408" y="246"/>
                </a:lnTo>
                <a:lnTo>
                  <a:pt x="402" y="244"/>
                </a:lnTo>
                <a:lnTo>
                  <a:pt x="402" y="244"/>
                </a:lnTo>
                <a:lnTo>
                  <a:pt x="400" y="250"/>
                </a:lnTo>
                <a:lnTo>
                  <a:pt x="398" y="250"/>
                </a:lnTo>
                <a:lnTo>
                  <a:pt x="396" y="250"/>
                </a:lnTo>
                <a:lnTo>
                  <a:pt x="396" y="250"/>
                </a:lnTo>
                <a:lnTo>
                  <a:pt x="396" y="278"/>
                </a:lnTo>
                <a:lnTo>
                  <a:pt x="394" y="298"/>
                </a:lnTo>
                <a:lnTo>
                  <a:pt x="390" y="312"/>
                </a:lnTo>
                <a:lnTo>
                  <a:pt x="386" y="322"/>
                </a:lnTo>
                <a:lnTo>
                  <a:pt x="374" y="342"/>
                </a:lnTo>
                <a:lnTo>
                  <a:pt x="366" y="354"/>
                </a:lnTo>
                <a:lnTo>
                  <a:pt x="358" y="370"/>
                </a:lnTo>
                <a:lnTo>
                  <a:pt x="358" y="370"/>
                </a:lnTo>
                <a:lnTo>
                  <a:pt x="356" y="362"/>
                </a:lnTo>
                <a:lnTo>
                  <a:pt x="354" y="354"/>
                </a:lnTo>
                <a:lnTo>
                  <a:pt x="350" y="344"/>
                </a:lnTo>
                <a:lnTo>
                  <a:pt x="352" y="332"/>
                </a:lnTo>
                <a:lnTo>
                  <a:pt x="352" y="332"/>
                </a:lnTo>
                <a:lnTo>
                  <a:pt x="346" y="332"/>
                </a:lnTo>
                <a:lnTo>
                  <a:pt x="340" y="330"/>
                </a:lnTo>
                <a:lnTo>
                  <a:pt x="332" y="326"/>
                </a:lnTo>
                <a:lnTo>
                  <a:pt x="332" y="326"/>
                </a:lnTo>
                <a:lnTo>
                  <a:pt x="316" y="320"/>
                </a:lnTo>
                <a:lnTo>
                  <a:pt x="302" y="314"/>
                </a:lnTo>
                <a:lnTo>
                  <a:pt x="294" y="308"/>
                </a:lnTo>
                <a:lnTo>
                  <a:pt x="290" y="304"/>
                </a:lnTo>
                <a:lnTo>
                  <a:pt x="286" y="296"/>
                </a:lnTo>
                <a:lnTo>
                  <a:pt x="282" y="288"/>
                </a:lnTo>
                <a:lnTo>
                  <a:pt x="282" y="288"/>
                </a:lnTo>
                <a:lnTo>
                  <a:pt x="296" y="272"/>
                </a:lnTo>
                <a:lnTo>
                  <a:pt x="310" y="256"/>
                </a:lnTo>
                <a:lnTo>
                  <a:pt x="326" y="242"/>
                </a:lnTo>
                <a:lnTo>
                  <a:pt x="334" y="236"/>
                </a:lnTo>
                <a:lnTo>
                  <a:pt x="346" y="232"/>
                </a:lnTo>
                <a:lnTo>
                  <a:pt x="346" y="232"/>
                </a:lnTo>
                <a:lnTo>
                  <a:pt x="344" y="238"/>
                </a:lnTo>
                <a:lnTo>
                  <a:pt x="346" y="244"/>
                </a:lnTo>
                <a:lnTo>
                  <a:pt x="350" y="248"/>
                </a:lnTo>
                <a:lnTo>
                  <a:pt x="356" y="252"/>
                </a:lnTo>
                <a:lnTo>
                  <a:pt x="360" y="254"/>
                </a:lnTo>
                <a:lnTo>
                  <a:pt x="366" y="254"/>
                </a:lnTo>
                <a:lnTo>
                  <a:pt x="368" y="254"/>
                </a:lnTo>
                <a:lnTo>
                  <a:pt x="370" y="250"/>
                </a:lnTo>
                <a:lnTo>
                  <a:pt x="370" y="250"/>
                </a:lnTo>
                <a:lnTo>
                  <a:pt x="366" y="250"/>
                </a:lnTo>
                <a:lnTo>
                  <a:pt x="366" y="246"/>
                </a:lnTo>
                <a:lnTo>
                  <a:pt x="366" y="240"/>
                </a:lnTo>
                <a:lnTo>
                  <a:pt x="370" y="238"/>
                </a:lnTo>
                <a:lnTo>
                  <a:pt x="370" y="238"/>
                </a:lnTo>
                <a:lnTo>
                  <a:pt x="376" y="238"/>
                </a:lnTo>
                <a:lnTo>
                  <a:pt x="382" y="240"/>
                </a:lnTo>
                <a:lnTo>
                  <a:pt x="390" y="244"/>
                </a:lnTo>
                <a:lnTo>
                  <a:pt x="390" y="244"/>
                </a:lnTo>
                <a:lnTo>
                  <a:pt x="388" y="234"/>
                </a:lnTo>
                <a:lnTo>
                  <a:pt x="384" y="228"/>
                </a:lnTo>
                <a:lnTo>
                  <a:pt x="378" y="224"/>
                </a:lnTo>
                <a:lnTo>
                  <a:pt x="370" y="220"/>
                </a:lnTo>
                <a:lnTo>
                  <a:pt x="370" y="220"/>
                </a:lnTo>
                <a:lnTo>
                  <a:pt x="374" y="214"/>
                </a:lnTo>
                <a:lnTo>
                  <a:pt x="378" y="210"/>
                </a:lnTo>
                <a:lnTo>
                  <a:pt x="388" y="202"/>
                </a:lnTo>
                <a:lnTo>
                  <a:pt x="392" y="198"/>
                </a:lnTo>
                <a:lnTo>
                  <a:pt x="394" y="192"/>
                </a:lnTo>
                <a:lnTo>
                  <a:pt x="396" y="184"/>
                </a:lnTo>
                <a:lnTo>
                  <a:pt x="396" y="176"/>
                </a:lnTo>
                <a:lnTo>
                  <a:pt x="396" y="176"/>
                </a:lnTo>
                <a:lnTo>
                  <a:pt x="390" y="172"/>
                </a:lnTo>
                <a:lnTo>
                  <a:pt x="390" y="170"/>
                </a:lnTo>
                <a:lnTo>
                  <a:pt x="400" y="168"/>
                </a:lnTo>
                <a:lnTo>
                  <a:pt x="428" y="168"/>
                </a:lnTo>
                <a:lnTo>
                  <a:pt x="428" y="168"/>
                </a:lnTo>
                <a:lnTo>
                  <a:pt x="426" y="174"/>
                </a:lnTo>
                <a:lnTo>
                  <a:pt x="428" y="180"/>
                </a:lnTo>
                <a:lnTo>
                  <a:pt x="434" y="184"/>
                </a:lnTo>
                <a:lnTo>
                  <a:pt x="440" y="190"/>
                </a:lnTo>
                <a:lnTo>
                  <a:pt x="440" y="194"/>
                </a:lnTo>
                <a:lnTo>
                  <a:pt x="440" y="200"/>
                </a:lnTo>
                <a:lnTo>
                  <a:pt x="440" y="200"/>
                </a:lnTo>
                <a:lnTo>
                  <a:pt x="438" y="206"/>
                </a:lnTo>
                <a:lnTo>
                  <a:pt x="436" y="212"/>
                </a:lnTo>
                <a:lnTo>
                  <a:pt x="432" y="216"/>
                </a:lnTo>
                <a:lnTo>
                  <a:pt x="426" y="218"/>
                </a:lnTo>
                <a:lnTo>
                  <a:pt x="414" y="222"/>
                </a:lnTo>
                <a:lnTo>
                  <a:pt x="402" y="226"/>
                </a:lnTo>
                <a:lnTo>
                  <a:pt x="402" y="226"/>
                </a:lnTo>
                <a:lnTo>
                  <a:pt x="422" y="234"/>
                </a:lnTo>
                <a:lnTo>
                  <a:pt x="438" y="242"/>
                </a:lnTo>
                <a:lnTo>
                  <a:pt x="454" y="254"/>
                </a:lnTo>
                <a:lnTo>
                  <a:pt x="472" y="264"/>
                </a:lnTo>
                <a:lnTo>
                  <a:pt x="472" y="264"/>
                </a:lnTo>
                <a:lnTo>
                  <a:pt x="476" y="260"/>
                </a:lnTo>
                <a:lnTo>
                  <a:pt x="476" y="256"/>
                </a:lnTo>
                <a:lnTo>
                  <a:pt x="474" y="248"/>
                </a:lnTo>
                <a:lnTo>
                  <a:pt x="474" y="248"/>
                </a:lnTo>
                <a:lnTo>
                  <a:pt x="476" y="246"/>
                </a:lnTo>
                <a:lnTo>
                  <a:pt x="490" y="250"/>
                </a:lnTo>
                <a:lnTo>
                  <a:pt x="490" y="250"/>
                </a:lnTo>
                <a:lnTo>
                  <a:pt x="490" y="240"/>
                </a:lnTo>
                <a:lnTo>
                  <a:pt x="490" y="230"/>
                </a:lnTo>
                <a:lnTo>
                  <a:pt x="488" y="226"/>
                </a:lnTo>
                <a:lnTo>
                  <a:pt x="486" y="222"/>
                </a:lnTo>
                <a:lnTo>
                  <a:pt x="482" y="220"/>
                </a:lnTo>
                <a:lnTo>
                  <a:pt x="478" y="220"/>
                </a:lnTo>
                <a:lnTo>
                  <a:pt x="478" y="220"/>
                </a:lnTo>
                <a:lnTo>
                  <a:pt x="480" y="214"/>
                </a:lnTo>
                <a:lnTo>
                  <a:pt x="484" y="212"/>
                </a:lnTo>
                <a:lnTo>
                  <a:pt x="486" y="214"/>
                </a:lnTo>
                <a:lnTo>
                  <a:pt x="490" y="216"/>
                </a:lnTo>
                <a:lnTo>
                  <a:pt x="496" y="222"/>
                </a:lnTo>
                <a:lnTo>
                  <a:pt x="500" y="224"/>
                </a:lnTo>
                <a:lnTo>
                  <a:pt x="502" y="226"/>
                </a:lnTo>
                <a:lnTo>
                  <a:pt x="502" y="226"/>
                </a:lnTo>
                <a:lnTo>
                  <a:pt x="506" y="222"/>
                </a:lnTo>
                <a:lnTo>
                  <a:pt x="510" y="218"/>
                </a:lnTo>
                <a:lnTo>
                  <a:pt x="514" y="214"/>
                </a:lnTo>
                <a:lnTo>
                  <a:pt x="522" y="214"/>
                </a:lnTo>
                <a:lnTo>
                  <a:pt x="522" y="214"/>
                </a:lnTo>
                <a:lnTo>
                  <a:pt x="510" y="200"/>
                </a:lnTo>
                <a:lnTo>
                  <a:pt x="500" y="186"/>
                </a:lnTo>
                <a:lnTo>
                  <a:pt x="482" y="160"/>
                </a:lnTo>
                <a:lnTo>
                  <a:pt x="472" y="150"/>
                </a:lnTo>
                <a:lnTo>
                  <a:pt x="458" y="142"/>
                </a:lnTo>
                <a:lnTo>
                  <a:pt x="450" y="140"/>
                </a:lnTo>
                <a:lnTo>
                  <a:pt x="442" y="138"/>
                </a:lnTo>
                <a:lnTo>
                  <a:pt x="432" y="136"/>
                </a:lnTo>
                <a:lnTo>
                  <a:pt x="420" y="138"/>
                </a:lnTo>
                <a:lnTo>
                  <a:pt x="420" y="138"/>
                </a:lnTo>
                <a:lnTo>
                  <a:pt x="416" y="134"/>
                </a:lnTo>
                <a:lnTo>
                  <a:pt x="416" y="134"/>
                </a:lnTo>
                <a:lnTo>
                  <a:pt x="422" y="132"/>
                </a:lnTo>
                <a:lnTo>
                  <a:pt x="446" y="132"/>
                </a:lnTo>
                <a:lnTo>
                  <a:pt x="446" y="132"/>
                </a:lnTo>
                <a:lnTo>
                  <a:pt x="444" y="128"/>
                </a:lnTo>
                <a:lnTo>
                  <a:pt x="442" y="126"/>
                </a:lnTo>
                <a:lnTo>
                  <a:pt x="436" y="126"/>
                </a:lnTo>
                <a:lnTo>
                  <a:pt x="430" y="124"/>
                </a:lnTo>
                <a:lnTo>
                  <a:pt x="428" y="122"/>
                </a:lnTo>
                <a:lnTo>
                  <a:pt x="428" y="118"/>
                </a:lnTo>
                <a:lnTo>
                  <a:pt x="428" y="118"/>
                </a:lnTo>
                <a:lnTo>
                  <a:pt x="418" y="122"/>
                </a:lnTo>
                <a:lnTo>
                  <a:pt x="406" y="124"/>
                </a:lnTo>
                <a:lnTo>
                  <a:pt x="382" y="126"/>
                </a:lnTo>
                <a:lnTo>
                  <a:pt x="370" y="128"/>
                </a:lnTo>
                <a:lnTo>
                  <a:pt x="360" y="132"/>
                </a:lnTo>
                <a:lnTo>
                  <a:pt x="356" y="136"/>
                </a:lnTo>
                <a:lnTo>
                  <a:pt x="354" y="140"/>
                </a:lnTo>
                <a:lnTo>
                  <a:pt x="352" y="144"/>
                </a:lnTo>
                <a:lnTo>
                  <a:pt x="352" y="150"/>
                </a:lnTo>
                <a:lnTo>
                  <a:pt x="352" y="150"/>
                </a:lnTo>
                <a:lnTo>
                  <a:pt x="352" y="156"/>
                </a:lnTo>
                <a:lnTo>
                  <a:pt x="354" y="160"/>
                </a:lnTo>
                <a:lnTo>
                  <a:pt x="358" y="164"/>
                </a:lnTo>
                <a:lnTo>
                  <a:pt x="362" y="164"/>
                </a:lnTo>
                <a:lnTo>
                  <a:pt x="366" y="166"/>
                </a:lnTo>
                <a:lnTo>
                  <a:pt x="370" y="170"/>
                </a:lnTo>
                <a:lnTo>
                  <a:pt x="372" y="174"/>
                </a:lnTo>
                <a:lnTo>
                  <a:pt x="370" y="182"/>
                </a:lnTo>
                <a:lnTo>
                  <a:pt x="370" y="182"/>
                </a:lnTo>
                <a:lnTo>
                  <a:pt x="362" y="186"/>
                </a:lnTo>
                <a:lnTo>
                  <a:pt x="360" y="190"/>
                </a:lnTo>
                <a:lnTo>
                  <a:pt x="358" y="194"/>
                </a:lnTo>
                <a:lnTo>
                  <a:pt x="358" y="194"/>
                </a:lnTo>
                <a:lnTo>
                  <a:pt x="354" y="186"/>
                </a:lnTo>
                <a:lnTo>
                  <a:pt x="350" y="182"/>
                </a:lnTo>
                <a:lnTo>
                  <a:pt x="340" y="176"/>
                </a:lnTo>
                <a:lnTo>
                  <a:pt x="336" y="174"/>
                </a:lnTo>
                <a:lnTo>
                  <a:pt x="332" y="168"/>
                </a:lnTo>
                <a:lnTo>
                  <a:pt x="328" y="162"/>
                </a:lnTo>
                <a:lnTo>
                  <a:pt x="326" y="150"/>
                </a:lnTo>
                <a:lnTo>
                  <a:pt x="326" y="150"/>
                </a:lnTo>
                <a:lnTo>
                  <a:pt x="322" y="150"/>
                </a:lnTo>
                <a:lnTo>
                  <a:pt x="322" y="150"/>
                </a:lnTo>
                <a:lnTo>
                  <a:pt x="350" y="132"/>
                </a:lnTo>
                <a:lnTo>
                  <a:pt x="378" y="116"/>
                </a:lnTo>
                <a:lnTo>
                  <a:pt x="378" y="116"/>
                </a:lnTo>
                <a:lnTo>
                  <a:pt x="402" y="114"/>
                </a:lnTo>
                <a:lnTo>
                  <a:pt x="428" y="112"/>
                </a:lnTo>
                <a:lnTo>
                  <a:pt x="428" y="112"/>
                </a:lnTo>
                <a:lnTo>
                  <a:pt x="436" y="96"/>
                </a:lnTo>
                <a:lnTo>
                  <a:pt x="446" y="82"/>
                </a:lnTo>
                <a:lnTo>
                  <a:pt x="446" y="82"/>
                </a:lnTo>
                <a:lnTo>
                  <a:pt x="488" y="68"/>
                </a:lnTo>
                <a:lnTo>
                  <a:pt x="488" y="68"/>
                </a:lnTo>
                <a:lnTo>
                  <a:pt x="492" y="74"/>
                </a:lnTo>
                <a:lnTo>
                  <a:pt x="498" y="80"/>
                </a:lnTo>
                <a:lnTo>
                  <a:pt x="514" y="90"/>
                </a:lnTo>
                <a:lnTo>
                  <a:pt x="548" y="104"/>
                </a:lnTo>
                <a:lnTo>
                  <a:pt x="564" y="112"/>
                </a:lnTo>
                <a:lnTo>
                  <a:pt x="570" y="118"/>
                </a:lnTo>
                <a:lnTo>
                  <a:pt x="574" y="126"/>
                </a:lnTo>
                <a:lnTo>
                  <a:pt x="576" y="134"/>
                </a:lnTo>
                <a:lnTo>
                  <a:pt x="578" y="144"/>
                </a:lnTo>
                <a:lnTo>
                  <a:pt x="576" y="154"/>
                </a:lnTo>
                <a:lnTo>
                  <a:pt x="572" y="168"/>
                </a:lnTo>
                <a:lnTo>
                  <a:pt x="572" y="168"/>
                </a:lnTo>
                <a:lnTo>
                  <a:pt x="574" y="172"/>
                </a:lnTo>
                <a:lnTo>
                  <a:pt x="576" y="174"/>
                </a:lnTo>
                <a:lnTo>
                  <a:pt x="580" y="174"/>
                </a:lnTo>
                <a:lnTo>
                  <a:pt x="582" y="172"/>
                </a:lnTo>
                <a:lnTo>
                  <a:pt x="582" y="172"/>
                </a:lnTo>
                <a:lnTo>
                  <a:pt x="584" y="168"/>
                </a:lnTo>
                <a:lnTo>
                  <a:pt x="584" y="168"/>
                </a:lnTo>
                <a:lnTo>
                  <a:pt x="584" y="172"/>
                </a:lnTo>
                <a:lnTo>
                  <a:pt x="582" y="172"/>
                </a:lnTo>
                <a:lnTo>
                  <a:pt x="582" y="172"/>
                </a:lnTo>
                <a:lnTo>
                  <a:pt x="578" y="186"/>
                </a:lnTo>
                <a:lnTo>
                  <a:pt x="576" y="202"/>
                </a:lnTo>
                <a:lnTo>
                  <a:pt x="578" y="218"/>
                </a:lnTo>
                <a:lnTo>
                  <a:pt x="580" y="236"/>
                </a:lnTo>
                <a:lnTo>
                  <a:pt x="586" y="254"/>
                </a:lnTo>
                <a:lnTo>
                  <a:pt x="596" y="270"/>
                </a:lnTo>
                <a:lnTo>
                  <a:pt x="602" y="276"/>
                </a:lnTo>
                <a:lnTo>
                  <a:pt x="608" y="282"/>
                </a:lnTo>
                <a:lnTo>
                  <a:pt x="614" y="286"/>
                </a:lnTo>
                <a:lnTo>
                  <a:pt x="622" y="288"/>
                </a:lnTo>
                <a:lnTo>
                  <a:pt x="622" y="288"/>
                </a:lnTo>
                <a:lnTo>
                  <a:pt x="628" y="284"/>
                </a:lnTo>
                <a:lnTo>
                  <a:pt x="634" y="278"/>
                </a:lnTo>
                <a:lnTo>
                  <a:pt x="644" y="264"/>
                </a:lnTo>
                <a:lnTo>
                  <a:pt x="652" y="252"/>
                </a:lnTo>
                <a:lnTo>
                  <a:pt x="660" y="238"/>
                </a:lnTo>
                <a:lnTo>
                  <a:pt x="660" y="238"/>
                </a:lnTo>
                <a:lnTo>
                  <a:pt x="672" y="224"/>
                </a:lnTo>
                <a:lnTo>
                  <a:pt x="688" y="214"/>
                </a:lnTo>
                <a:lnTo>
                  <a:pt x="704" y="204"/>
                </a:lnTo>
                <a:lnTo>
                  <a:pt x="724" y="196"/>
                </a:lnTo>
                <a:lnTo>
                  <a:pt x="762" y="184"/>
                </a:lnTo>
                <a:lnTo>
                  <a:pt x="782" y="176"/>
                </a:lnTo>
                <a:lnTo>
                  <a:pt x="800" y="168"/>
                </a:lnTo>
                <a:lnTo>
                  <a:pt x="800" y="168"/>
                </a:lnTo>
                <a:lnTo>
                  <a:pt x="794" y="164"/>
                </a:lnTo>
                <a:lnTo>
                  <a:pt x="792" y="160"/>
                </a:lnTo>
                <a:lnTo>
                  <a:pt x="790" y="156"/>
                </a:lnTo>
                <a:lnTo>
                  <a:pt x="790" y="150"/>
                </a:lnTo>
                <a:lnTo>
                  <a:pt x="792" y="142"/>
                </a:lnTo>
                <a:lnTo>
                  <a:pt x="796" y="132"/>
                </a:lnTo>
                <a:lnTo>
                  <a:pt x="800" y="124"/>
                </a:lnTo>
                <a:lnTo>
                  <a:pt x="804" y="114"/>
                </a:lnTo>
                <a:lnTo>
                  <a:pt x="804" y="104"/>
                </a:lnTo>
                <a:lnTo>
                  <a:pt x="802" y="98"/>
                </a:lnTo>
                <a:lnTo>
                  <a:pt x="800" y="94"/>
                </a:lnTo>
                <a:lnTo>
                  <a:pt x="800" y="94"/>
                </a:lnTo>
                <a:lnTo>
                  <a:pt x="800" y="90"/>
                </a:lnTo>
                <a:lnTo>
                  <a:pt x="802" y="90"/>
                </a:lnTo>
                <a:lnTo>
                  <a:pt x="806" y="90"/>
                </a:lnTo>
                <a:lnTo>
                  <a:pt x="810" y="92"/>
                </a:lnTo>
                <a:lnTo>
                  <a:pt x="818" y="94"/>
                </a:lnTo>
                <a:lnTo>
                  <a:pt x="818" y="94"/>
                </a:lnTo>
                <a:lnTo>
                  <a:pt x="816" y="84"/>
                </a:lnTo>
                <a:lnTo>
                  <a:pt x="814" y="76"/>
                </a:lnTo>
                <a:lnTo>
                  <a:pt x="810" y="68"/>
                </a:lnTo>
                <a:lnTo>
                  <a:pt x="812" y="56"/>
                </a:lnTo>
                <a:lnTo>
                  <a:pt x="812" y="56"/>
                </a:lnTo>
                <a:lnTo>
                  <a:pt x="818" y="54"/>
                </a:lnTo>
                <a:lnTo>
                  <a:pt x="824" y="50"/>
                </a:lnTo>
                <a:lnTo>
                  <a:pt x="824" y="50"/>
                </a:lnTo>
                <a:lnTo>
                  <a:pt x="862" y="58"/>
                </a:lnTo>
                <a:lnTo>
                  <a:pt x="898" y="70"/>
                </a:lnTo>
                <a:lnTo>
                  <a:pt x="934" y="82"/>
                </a:lnTo>
                <a:lnTo>
                  <a:pt x="970" y="98"/>
                </a:lnTo>
                <a:lnTo>
                  <a:pt x="1004" y="116"/>
                </a:lnTo>
                <a:lnTo>
                  <a:pt x="1036" y="134"/>
                </a:lnTo>
                <a:lnTo>
                  <a:pt x="1068" y="154"/>
                </a:lnTo>
                <a:lnTo>
                  <a:pt x="1098" y="178"/>
                </a:lnTo>
                <a:lnTo>
                  <a:pt x="1098" y="178"/>
                </a:lnTo>
                <a:lnTo>
                  <a:pt x="1090" y="176"/>
                </a:lnTo>
                <a:lnTo>
                  <a:pt x="1090" y="176"/>
                </a:lnTo>
                <a:lnTo>
                  <a:pt x="1078" y="178"/>
                </a:lnTo>
                <a:lnTo>
                  <a:pt x="1066" y="180"/>
                </a:lnTo>
                <a:lnTo>
                  <a:pt x="1056" y="184"/>
                </a:lnTo>
                <a:lnTo>
                  <a:pt x="1048" y="190"/>
                </a:lnTo>
                <a:lnTo>
                  <a:pt x="1032" y="204"/>
                </a:lnTo>
                <a:lnTo>
                  <a:pt x="1018" y="218"/>
                </a:lnTo>
                <a:lnTo>
                  <a:pt x="996" y="252"/>
                </a:lnTo>
                <a:lnTo>
                  <a:pt x="984" y="268"/>
                </a:lnTo>
                <a:lnTo>
                  <a:pt x="970" y="282"/>
                </a:lnTo>
                <a:lnTo>
                  <a:pt x="970" y="282"/>
                </a:lnTo>
                <a:lnTo>
                  <a:pt x="972" y="286"/>
                </a:lnTo>
                <a:lnTo>
                  <a:pt x="974" y="290"/>
                </a:lnTo>
                <a:lnTo>
                  <a:pt x="976" y="302"/>
                </a:lnTo>
                <a:lnTo>
                  <a:pt x="978" y="312"/>
                </a:lnTo>
                <a:lnTo>
                  <a:pt x="980" y="316"/>
                </a:lnTo>
                <a:lnTo>
                  <a:pt x="982" y="320"/>
                </a:lnTo>
                <a:lnTo>
                  <a:pt x="982" y="320"/>
                </a:lnTo>
                <a:lnTo>
                  <a:pt x="988" y="316"/>
                </a:lnTo>
                <a:lnTo>
                  <a:pt x="996" y="314"/>
                </a:lnTo>
                <a:lnTo>
                  <a:pt x="1004" y="314"/>
                </a:lnTo>
                <a:lnTo>
                  <a:pt x="1014" y="314"/>
                </a:lnTo>
                <a:lnTo>
                  <a:pt x="1014" y="314"/>
                </a:lnTo>
                <a:lnTo>
                  <a:pt x="1018" y="322"/>
                </a:lnTo>
                <a:lnTo>
                  <a:pt x="1022" y="336"/>
                </a:lnTo>
                <a:lnTo>
                  <a:pt x="1020" y="344"/>
                </a:lnTo>
                <a:lnTo>
                  <a:pt x="1018" y="348"/>
                </a:lnTo>
                <a:lnTo>
                  <a:pt x="1014" y="352"/>
                </a:lnTo>
                <a:lnTo>
                  <a:pt x="1008" y="352"/>
                </a:lnTo>
                <a:lnTo>
                  <a:pt x="1008" y="352"/>
                </a:lnTo>
                <a:lnTo>
                  <a:pt x="1006" y="342"/>
                </a:lnTo>
                <a:lnTo>
                  <a:pt x="1008" y="334"/>
                </a:lnTo>
                <a:lnTo>
                  <a:pt x="1010" y="326"/>
                </a:lnTo>
                <a:lnTo>
                  <a:pt x="1014" y="320"/>
                </a:lnTo>
                <a:lnTo>
                  <a:pt x="1014" y="320"/>
                </a:lnTo>
                <a:lnTo>
                  <a:pt x="1002" y="330"/>
                </a:lnTo>
                <a:lnTo>
                  <a:pt x="994" y="342"/>
                </a:lnTo>
                <a:lnTo>
                  <a:pt x="978" y="368"/>
                </a:lnTo>
                <a:lnTo>
                  <a:pt x="968" y="382"/>
                </a:lnTo>
                <a:lnTo>
                  <a:pt x="958" y="392"/>
                </a:lnTo>
                <a:lnTo>
                  <a:pt x="950" y="396"/>
                </a:lnTo>
                <a:lnTo>
                  <a:pt x="944" y="398"/>
                </a:lnTo>
                <a:lnTo>
                  <a:pt x="934" y="402"/>
                </a:lnTo>
                <a:lnTo>
                  <a:pt x="926" y="402"/>
                </a:lnTo>
                <a:lnTo>
                  <a:pt x="926" y="402"/>
                </a:lnTo>
                <a:lnTo>
                  <a:pt x="926" y="406"/>
                </a:lnTo>
                <a:lnTo>
                  <a:pt x="924" y="410"/>
                </a:lnTo>
                <a:lnTo>
                  <a:pt x="916" y="412"/>
                </a:lnTo>
                <a:lnTo>
                  <a:pt x="910" y="416"/>
                </a:lnTo>
                <a:lnTo>
                  <a:pt x="908" y="418"/>
                </a:lnTo>
                <a:lnTo>
                  <a:pt x="906" y="422"/>
                </a:lnTo>
                <a:lnTo>
                  <a:pt x="906" y="422"/>
                </a:lnTo>
                <a:lnTo>
                  <a:pt x="912" y="430"/>
                </a:lnTo>
                <a:lnTo>
                  <a:pt x="920" y="440"/>
                </a:lnTo>
                <a:lnTo>
                  <a:pt x="924" y="450"/>
                </a:lnTo>
                <a:lnTo>
                  <a:pt x="926" y="458"/>
                </a:lnTo>
                <a:lnTo>
                  <a:pt x="926" y="466"/>
                </a:lnTo>
                <a:lnTo>
                  <a:pt x="926" y="466"/>
                </a:lnTo>
                <a:lnTo>
                  <a:pt x="918" y="466"/>
                </a:lnTo>
                <a:lnTo>
                  <a:pt x="918" y="466"/>
                </a:lnTo>
                <a:lnTo>
                  <a:pt x="916" y="470"/>
                </a:lnTo>
                <a:lnTo>
                  <a:pt x="914" y="472"/>
                </a:lnTo>
                <a:lnTo>
                  <a:pt x="910" y="470"/>
                </a:lnTo>
                <a:lnTo>
                  <a:pt x="904" y="468"/>
                </a:lnTo>
                <a:lnTo>
                  <a:pt x="894" y="464"/>
                </a:lnTo>
                <a:lnTo>
                  <a:pt x="888" y="464"/>
                </a:lnTo>
                <a:lnTo>
                  <a:pt x="882" y="466"/>
                </a:lnTo>
                <a:lnTo>
                  <a:pt x="882" y="466"/>
                </a:lnTo>
                <a:lnTo>
                  <a:pt x="876" y="468"/>
                </a:lnTo>
                <a:lnTo>
                  <a:pt x="872" y="472"/>
                </a:lnTo>
                <a:lnTo>
                  <a:pt x="868" y="480"/>
                </a:lnTo>
                <a:lnTo>
                  <a:pt x="868" y="486"/>
                </a:lnTo>
                <a:lnTo>
                  <a:pt x="866" y="502"/>
                </a:lnTo>
                <a:lnTo>
                  <a:pt x="864" y="510"/>
                </a:lnTo>
                <a:lnTo>
                  <a:pt x="862" y="516"/>
                </a:lnTo>
                <a:lnTo>
                  <a:pt x="862" y="516"/>
                </a:lnTo>
                <a:lnTo>
                  <a:pt x="862" y="522"/>
                </a:lnTo>
                <a:lnTo>
                  <a:pt x="864" y="526"/>
                </a:lnTo>
                <a:lnTo>
                  <a:pt x="868" y="530"/>
                </a:lnTo>
                <a:lnTo>
                  <a:pt x="868" y="534"/>
                </a:lnTo>
                <a:lnTo>
                  <a:pt x="868" y="534"/>
                </a:lnTo>
                <a:lnTo>
                  <a:pt x="926" y="534"/>
                </a:lnTo>
                <a:lnTo>
                  <a:pt x="926" y="534"/>
                </a:lnTo>
                <a:lnTo>
                  <a:pt x="928" y="530"/>
                </a:lnTo>
                <a:lnTo>
                  <a:pt x="930" y="526"/>
                </a:lnTo>
                <a:lnTo>
                  <a:pt x="938" y="522"/>
                </a:lnTo>
                <a:lnTo>
                  <a:pt x="938" y="522"/>
                </a:lnTo>
                <a:lnTo>
                  <a:pt x="938" y="496"/>
                </a:lnTo>
                <a:lnTo>
                  <a:pt x="938" y="496"/>
                </a:lnTo>
                <a:lnTo>
                  <a:pt x="952" y="488"/>
                </a:lnTo>
                <a:lnTo>
                  <a:pt x="966" y="480"/>
                </a:lnTo>
                <a:lnTo>
                  <a:pt x="980" y="472"/>
                </a:lnTo>
                <a:lnTo>
                  <a:pt x="994" y="466"/>
                </a:lnTo>
                <a:lnTo>
                  <a:pt x="994" y="466"/>
                </a:lnTo>
                <a:lnTo>
                  <a:pt x="998" y="466"/>
                </a:lnTo>
                <a:lnTo>
                  <a:pt x="1000" y="468"/>
                </a:lnTo>
                <a:lnTo>
                  <a:pt x="1000" y="476"/>
                </a:lnTo>
                <a:lnTo>
                  <a:pt x="1000" y="490"/>
                </a:lnTo>
                <a:lnTo>
                  <a:pt x="1000" y="490"/>
                </a:lnTo>
                <a:lnTo>
                  <a:pt x="1002" y="486"/>
                </a:lnTo>
                <a:lnTo>
                  <a:pt x="1006" y="484"/>
                </a:lnTo>
                <a:lnTo>
                  <a:pt x="1010" y="484"/>
                </a:lnTo>
                <a:lnTo>
                  <a:pt x="1014" y="484"/>
                </a:lnTo>
                <a:lnTo>
                  <a:pt x="1026" y="490"/>
                </a:lnTo>
                <a:lnTo>
                  <a:pt x="1036" y="496"/>
                </a:lnTo>
                <a:lnTo>
                  <a:pt x="1044" y="506"/>
                </a:lnTo>
                <a:lnTo>
                  <a:pt x="1046" y="512"/>
                </a:lnTo>
                <a:lnTo>
                  <a:pt x="1048" y="516"/>
                </a:lnTo>
                <a:lnTo>
                  <a:pt x="1046" y="520"/>
                </a:lnTo>
                <a:lnTo>
                  <a:pt x="1044" y="524"/>
                </a:lnTo>
                <a:lnTo>
                  <a:pt x="1040" y="526"/>
                </a:lnTo>
                <a:lnTo>
                  <a:pt x="1032" y="528"/>
                </a:lnTo>
                <a:lnTo>
                  <a:pt x="1032" y="528"/>
                </a:lnTo>
                <a:lnTo>
                  <a:pt x="1040" y="534"/>
                </a:lnTo>
                <a:lnTo>
                  <a:pt x="1046" y="536"/>
                </a:lnTo>
                <a:lnTo>
                  <a:pt x="1050" y="532"/>
                </a:lnTo>
                <a:lnTo>
                  <a:pt x="1056" y="528"/>
                </a:lnTo>
                <a:lnTo>
                  <a:pt x="1064" y="516"/>
                </a:lnTo>
                <a:lnTo>
                  <a:pt x="1070" y="510"/>
                </a:lnTo>
                <a:lnTo>
                  <a:pt x="1076" y="510"/>
                </a:lnTo>
                <a:lnTo>
                  <a:pt x="1076" y="510"/>
                </a:lnTo>
                <a:lnTo>
                  <a:pt x="1078" y="514"/>
                </a:lnTo>
                <a:lnTo>
                  <a:pt x="1080" y="516"/>
                </a:lnTo>
                <a:lnTo>
                  <a:pt x="1086" y="522"/>
                </a:lnTo>
                <a:lnTo>
                  <a:pt x="1088" y="526"/>
                </a:lnTo>
                <a:lnTo>
                  <a:pt x="1090" y="530"/>
                </a:lnTo>
                <a:lnTo>
                  <a:pt x="1090" y="534"/>
                </a:lnTo>
                <a:lnTo>
                  <a:pt x="1090" y="540"/>
                </a:lnTo>
                <a:lnTo>
                  <a:pt x="1090" y="540"/>
                </a:lnTo>
                <a:lnTo>
                  <a:pt x="1102" y="540"/>
                </a:lnTo>
                <a:lnTo>
                  <a:pt x="1102" y="540"/>
                </a:lnTo>
                <a:lnTo>
                  <a:pt x="1108" y="538"/>
                </a:lnTo>
                <a:lnTo>
                  <a:pt x="1112" y="532"/>
                </a:lnTo>
                <a:lnTo>
                  <a:pt x="1112" y="524"/>
                </a:lnTo>
                <a:lnTo>
                  <a:pt x="1112" y="518"/>
                </a:lnTo>
                <a:lnTo>
                  <a:pt x="1112" y="512"/>
                </a:lnTo>
                <a:lnTo>
                  <a:pt x="1114" y="506"/>
                </a:lnTo>
                <a:lnTo>
                  <a:pt x="1122" y="504"/>
                </a:lnTo>
                <a:lnTo>
                  <a:pt x="1134" y="504"/>
                </a:lnTo>
                <a:lnTo>
                  <a:pt x="1134" y="504"/>
                </a:lnTo>
                <a:lnTo>
                  <a:pt x="1130" y="506"/>
                </a:lnTo>
                <a:lnTo>
                  <a:pt x="1128" y="512"/>
                </a:lnTo>
                <a:lnTo>
                  <a:pt x="1126" y="522"/>
                </a:lnTo>
                <a:lnTo>
                  <a:pt x="1128" y="532"/>
                </a:lnTo>
                <a:lnTo>
                  <a:pt x="1130" y="538"/>
                </a:lnTo>
                <a:lnTo>
                  <a:pt x="1134" y="540"/>
                </a:lnTo>
                <a:lnTo>
                  <a:pt x="1134" y="540"/>
                </a:lnTo>
                <a:lnTo>
                  <a:pt x="1140" y="544"/>
                </a:lnTo>
                <a:lnTo>
                  <a:pt x="1148" y="546"/>
                </a:lnTo>
                <a:lnTo>
                  <a:pt x="1166" y="548"/>
                </a:lnTo>
                <a:lnTo>
                  <a:pt x="1174" y="552"/>
                </a:lnTo>
                <a:lnTo>
                  <a:pt x="1182" y="554"/>
                </a:lnTo>
                <a:lnTo>
                  <a:pt x="1186" y="560"/>
                </a:lnTo>
                <a:lnTo>
                  <a:pt x="1190" y="566"/>
                </a:lnTo>
                <a:lnTo>
                  <a:pt x="1190" y="566"/>
                </a:lnTo>
                <a:lnTo>
                  <a:pt x="1186" y="584"/>
                </a:lnTo>
                <a:lnTo>
                  <a:pt x="1182" y="592"/>
                </a:lnTo>
                <a:lnTo>
                  <a:pt x="1178" y="598"/>
                </a:lnTo>
                <a:lnTo>
                  <a:pt x="1178" y="598"/>
                </a:lnTo>
                <a:lnTo>
                  <a:pt x="1176" y="594"/>
                </a:lnTo>
                <a:lnTo>
                  <a:pt x="1172" y="592"/>
                </a:lnTo>
                <a:lnTo>
                  <a:pt x="1162" y="590"/>
                </a:lnTo>
                <a:lnTo>
                  <a:pt x="1150" y="592"/>
                </a:lnTo>
                <a:lnTo>
                  <a:pt x="1140" y="592"/>
                </a:lnTo>
                <a:lnTo>
                  <a:pt x="1140" y="592"/>
                </a:lnTo>
                <a:lnTo>
                  <a:pt x="1130" y="594"/>
                </a:lnTo>
                <a:lnTo>
                  <a:pt x="1122" y="594"/>
                </a:lnTo>
                <a:lnTo>
                  <a:pt x="1118" y="594"/>
                </a:lnTo>
                <a:lnTo>
                  <a:pt x="1114" y="590"/>
                </a:lnTo>
                <a:lnTo>
                  <a:pt x="1106" y="582"/>
                </a:lnTo>
                <a:lnTo>
                  <a:pt x="1102" y="578"/>
                </a:lnTo>
                <a:lnTo>
                  <a:pt x="1096" y="572"/>
                </a:lnTo>
                <a:lnTo>
                  <a:pt x="1096" y="572"/>
                </a:lnTo>
                <a:lnTo>
                  <a:pt x="1088" y="576"/>
                </a:lnTo>
                <a:lnTo>
                  <a:pt x="1082" y="582"/>
                </a:lnTo>
                <a:lnTo>
                  <a:pt x="1078" y="588"/>
                </a:lnTo>
                <a:lnTo>
                  <a:pt x="1076" y="598"/>
                </a:lnTo>
                <a:lnTo>
                  <a:pt x="1076" y="598"/>
                </a:lnTo>
                <a:lnTo>
                  <a:pt x="1062" y="590"/>
                </a:lnTo>
                <a:lnTo>
                  <a:pt x="1050" y="580"/>
                </a:lnTo>
                <a:lnTo>
                  <a:pt x="1036" y="572"/>
                </a:lnTo>
                <a:lnTo>
                  <a:pt x="1028" y="568"/>
                </a:lnTo>
                <a:lnTo>
                  <a:pt x="1020" y="566"/>
                </a:lnTo>
                <a:lnTo>
                  <a:pt x="1020" y="566"/>
                </a:lnTo>
                <a:lnTo>
                  <a:pt x="1020" y="540"/>
                </a:lnTo>
                <a:lnTo>
                  <a:pt x="1020" y="540"/>
                </a:lnTo>
                <a:lnTo>
                  <a:pt x="998" y="536"/>
                </a:lnTo>
                <a:lnTo>
                  <a:pt x="974" y="534"/>
                </a:lnTo>
                <a:lnTo>
                  <a:pt x="946" y="536"/>
                </a:lnTo>
                <a:lnTo>
                  <a:pt x="918" y="540"/>
                </a:lnTo>
                <a:lnTo>
                  <a:pt x="906" y="546"/>
                </a:lnTo>
                <a:lnTo>
                  <a:pt x="894" y="550"/>
                </a:lnTo>
                <a:lnTo>
                  <a:pt x="882" y="558"/>
                </a:lnTo>
                <a:lnTo>
                  <a:pt x="874" y="566"/>
                </a:lnTo>
                <a:lnTo>
                  <a:pt x="866" y="574"/>
                </a:lnTo>
                <a:lnTo>
                  <a:pt x="860" y="586"/>
                </a:lnTo>
                <a:lnTo>
                  <a:pt x="856" y="596"/>
                </a:lnTo>
                <a:lnTo>
                  <a:pt x="856" y="610"/>
                </a:lnTo>
                <a:lnTo>
                  <a:pt x="856" y="610"/>
                </a:lnTo>
                <a:lnTo>
                  <a:pt x="844" y="616"/>
                </a:lnTo>
                <a:lnTo>
                  <a:pt x="834" y="622"/>
                </a:lnTo>
                <a:lnTo>
                  <a:pt x="826" y="628"/>
                </a:lnTo>
                <a:lnTo>
                  <a:pt x="820" y="636"/>
                </a:lnTo>
                <a:lnTo>
                  <a:pt x="816" y="644"/>
                </a:lnTo>
                <a:lnTo>
                  <a:pt x="812" y="654"/>
                </a:lnTo>
                <a:lnTo>
                  <a:pt x="810" y="672"/>
                </a:lnTo>
                <a:lnTo>
                  <a:pt x="808" y="716"/>
                </a:lnTo>
                <a:lnTo>
                  <a:pt x="804" y="738"/>
                </a:lnTo>
                <a:lnTo>
                  <a:pt x="800" y="762"/>
                </a:lnTo>
                <a:lnTo>
                  <a:pt x="800" y="762"/>
                </a:lnTo>
                <a:lnTo>
                  <a:pt x="808" y="770"/>
                </a:lnTo>
                <a:lnTo>
                  <a:pt x="814" y="778"/>
                </a:lnTo>
                <a:lnTo>
                  <a:pt x="828" y="798"/>
                </a:lnTo>
                <a:lnTo>
                  <a:pt x="844" y="816"/>
                </a:lnTo>
                <a:lnTo>
                  <a:pt x="852" y="824"/>
                </a:lnTo>
                <a:lnTo>
                  <a:pt x="862" y="830"/>
                </a:lnTo>
                <a:lnTo>
                  <a:pt x="862" y="830"/>
                </a:lnTo>
                <a:lnTo>
                  <a:pt x="890" y="828"/>
                </a:lnTo>
                <a:lnTo>
                  <a:pt x="916" y="828"/>
                </a:lnTo>
                <a:lnTo>
                  <a:pt x="942" y="826"/>
                </a:lnTo>
                <a:lnTo>
                  <a:pt x="956" y="822"/>
                </a:lnTo>
                <a:lnTo>
                  <a:pt x="970" y="818"/>
                </a:lnTo>
                <a:lnTo>
                  <a:pt x="970" y="818"/>
                </a:lnTo>
                <a:lnTo>
                  <a:pt x="970" y="824"/>
                </a:lnTo>
                <a:lnTo>
                  <a:pt x="972" y="830"/>
                </a:lnTo>
                <a:lnTo>
                  <a:pt x="976" y="832"/>
                </a:lnTo>
                <a:lnTo>
                  <a:pt x="982" y="834"/>
                </a:lnTo>
                <a:lnTo>
                  <a:pt x="992" y="838"/>
                </a:lnTo>
                <a:lnTo>
                  <a:pt x="998" y="840"/>
                </a:lnTo>
                <a:lnTo>
                  <a:pt x="1000" y="844"/>
                </a:lnTo>
                <a:lnTo>
                  <a:pt x="1000" y="844"/>
                </a:lnTo>
                <a:lnTo>
                  <a:pt x="1000" y="858"/>
                </a:lnTo>
                <a:lnTo>
                  <a:pt x="1002" y="870"/>
                </a:lnTo>
                <a:lnTo>
                  <a:pt x="1006" y="894"/>
                </a:lnTo>
                <a:lnTo>
                  <a:pt x="1014" y="916"/>
                </a:lnTo>
                <a:lnTo>
                  <a:pt x="1022" y="938"/>
                </a:lnTo>
                <a:lnTo>
                  <a:pt x="1026" y="958"/>
                </a:lnTo>
                <a:lnTo>
                  <a:pt x="1028" y="968"/>
                </a:lnTo>
                <a:lnTo>
                  <a:pt x="1028" y="978"/>
                </a:lnTo>
                <a:lnTo>
                  <a:pt x="1028" y="988"/>
                </a:lnTo>
                <a:lnTo>
                  <a:pt x="1024" y="998"/>
                </a:lnTo>
                <a:lnTo>
                  <a:pt x="1020" y="1008"/>
                </a:lnTo>
                <a:lnTo>
                  <a:pt x="1014" y="1020"/>
                </a:lnTo>
                <a:lnTo>
                  <a:pt x="1014" y="1020"/>
                </a:lnTo>
                <a:lnTo>
                  <a:pt x="1020" y="1036"/>
                </a:lnTo>
                <a:lnTo>
                  <a:pt x="1026" y="1056"/>
                </a:lnTo>
                <a:lnTo>
                  <a:pt x="1034" y="1094"/>
                </a:lnTo>
                <a:lnTo>
                  <a:pt x="1042" y="1134"/>
                </a:lnTo>
                <a:lnTo>
                  <a:pt x="1046" y="1154"/>
                </a:lnTo>
                <a:lnTo>
                  <a:pt x="1052" y="1172"/>
                </a:lnTo>
                <a:lnTo>
                  <a:pt x="1052" y="1172"/>
                </a:lnTo>
                <a:lnTo>
                  <a:pt x="1070" y="1172"/>
                </a:lnTo>
                <a:lnTo>
                  <a:pt x="1086" y="1170"/>
                </a:lnTo>
                <a:lnTo>
                  <a:pt x="1100" y="1166"/>
                </a:lnTo>
                <a:lnTo>
                  <a:pt x="1112" y="1158"/>
                </a:lnTo>
                <a:lnTo>
                  <a:pt x="1124" y="1148"/>
                </a:lnTo>
                <a:lnTo>
                  <a:pt x="1134" y="1138"/>
                </a:lnTo>
                <a:lnTo>
                  <a:pt x="1142" y="1126"/>
                </a:lnTo>
                <a:lnTo>
                  <a:pt x="1150" y="1112"/>
                </a:lnTo>
                <a:lnTo>
                  <a:pt x="1182" y="1054"/>
                </a:lnTo>
                <a:lnTo>
                  <a:pt x="1190" y="1040"/>
                </a:lnTo>
                <a:lnTo>
                  <a:pt x="1200" y="1028"/>
                </a:lnTo>
                <a:lnTo>
                  <a:pt x="1210" y="1016"/>
                </a:lnTo>
                <a:lnTo>
                  <a:pt x="1222" y="1008"/>
                </a:lnTo>
                <a:lnTo>
                  <a:pt x="1222" y="1008"/>
                </a:lnTo>
                <a:lnTo>
                  <a:pt x="1224" y="978"/>
                </a:lnTo>
                <a:lnTo>
                  <a:pt x="1224" y="954"/>
                </a:lnTo>
                <a:lnTo>
                  <a:pt x="1222" y="900"/>
                </a:lnTo>
                <a:lnTo>
                  <a:pt x="1222" y="900"/>
                </a:lnTo>
                <a:lnTo>
                  <a:pt x="1234" y="886"/>
                </a:lnTo>
                <a:lnTo>
                  <a:pt x="1246" y="874"/>
                </a:lnTo>
                <a:lnTo>
                  <a:pt x="1272" y="846"/>
                </a:lnTo>
                <a:lnTo>
                  <a:pt x="1284" y="832"/>
                </a:lnTo>
                <a:lnTo>
                  <a:pt x="1292" y="816"/>
                </a:lnTo>
                <a:lnTo>
                  <a:pt x="1300" y="796"/>
                </a:lnTo>
                <a:lnTo>
                  <a:pt x="1304" y="774"/>
                </a:lnTo>
                <a:lnTo>
                  <a:pt x="1304" y="774"/>
                </a:lnTo>
                <a:lnTo>
                  <a:pt x="1298" y="770"/>
                </a:lnTo>
                <a:lnTo>
                  <a:pt x="1292" y="770"/>
                </a:lnTo>
                <a:lnTo>
                  <a:pt x="1278" y="776"/>
                </a:lnTo>
                <a:lnTo>
                  <a:pt x="1270" y="778"/>
                </a:lnTo>
                <a:lnTo>
                  <a:pt x="1264" y="778"/>
                </a:lnTo>
                <a:lnTo>
                  <a:pt x="1258" y="776"/>
                </a:lnTo>
                <a:lnTo>
                  <a:pt x="1254" y="768"/>
                </a:lnTo>
                <a:lnTo>
                  <a:pt x="1254" y="768"/>
                </a:lnTo>
                <a:lnTo>
                  <a:pt x="1280" y="752"/>
                </a:lnTo>
                <a:lnTo>
                  <a:pt x="1310" y="734"/>
                </a:lnTo>
                <a:lnTo>
                  <a:pt x="1324" y="724"/>
                </a:lnTo>
                <a:lnTo>
                  <a:pt x="1334" y="712"/>
                </a:lnTo>
                <a:lnTo>
                  <a:pt x="1342" y="700"/>
                </a:lnTo>
                <a:lnTo>
                  <a:pt x="1344" y="694"/>
                </a:lnTo>
                <a:lnTo>
                  <a:pt x="1346" y="686"/>
                </a:lnTo>
                <a:lnTo>
                  <a:pt x="1346" y="686"/>
                </a:lnTo>
                <a:lnTo>
                  <a:pt x="1346" y="690"/>
                </a:lnTo>
                <a:lnTo>
                  <a:pt x="1346" y="690"/>
                </a:lnTo>
                <a:lnTo>
                  <a:pt x="1344" y="730"/>
                </a:lnTo>
                <a:lnTo>
                  <a:pt x="1342" y="768"/>
                </a:lnTo>
                <a:lnTo>
                  <a:pt x="1336" y="804"/>
                </a:lnTo>
                <a:lnTo>
                  <a:pt x="1328" y="842"/>
                </a:lnTo>
                <a:lnTo>
                  <a:pt x="1318" y="878"/>
                </a:lnTo>
                <a:lnTo>
                  <a:pt x="1306" y="912"/>
                </a:lnTo>
                <a:lnTo>
                  <a:pt x="1294" y="946"/>
                </a:lnTo>
                <a:lnTo>
                  <a:pt x="1278" y="980"/>
                </a:lnTo>
                <a:lnTo>
                  <a:pt x="1278" y="980"/>
                </a:lnTo>
                <a:close/>
              </a:path>
            </a:pathLst>
          </a:custGeom>
          <a:solidFill>
            <a:srgbClr val="FFFFFF"/>
          </a:solidFill>
          <a:ln w="9525">
            <a:noFill/>
            <a:round/>
          </a:ln>
          <a:effectLst>
            <a:outerShdw blurRad="50800" dist="76200" dir="2700000" algn="tl" rotWithShape="0">
              <a:prstClr val="black">
                <a:alpha val="40000"/>
              </a:prstClr>
            </a:outerShdw>
          </a:effectLst>
        </p:spPr>
        <p:txBody>
          <a:bodyPr vert="horz" wrap="square" lIns="121920" tIns="60960" rIns="121920" bIns="60960" numCol="1" anchor="t" anchorCtr="0" compatLnSpc="1"/>
          <a:lstStyle/>
          <a:p>
            <a:endParaRPr lang="zh-CN" altLang="en-US" sz="2400">
              <a:cs typeface="+mn-ea"/>
              <a:sym typeface="+mn-lt"/>
            </a:endParaRPr>
          </a:p>
        </p:txBody>
      </p:sp>
    </p:spTree>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p:nvSpPr>
        <p:spPr>
          <a:xfrm>
            <a:off x="0" y="0"/>
            <a:ext cx="12192000" cy="10160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0" y="6763699"/>
            <a:ext cx="12192000" cy="10160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238993" y="298880"/>
            <a:ext cx="1433406" cy="646331"/>
          </a:xfrm>
          <a:prstGeom prst="rect">
            <a:avLst/>
          </a:prstGeom>
        </p:spPr>
        <p:txBody>
          <a:bodyPr wrap="none">
            <a:spAutoFit/>
          </a:bodyPr>
          <a:lstStyle/>
          <a:p>
            <a:pPr>
              <a:lnSpc>
                <a:spcPct val="200000"/>
              </a:lnSpc>
            </a:pP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06.</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预期结果</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0" y="892966"/>
            <a:ext cx="5022106" cy="369332"/>
          </a:xfrm>
          <a:prstGeom prst="snip1Rect">
            <a:avLst>
              <a:gd name="adj" fmla="val 0"/>
            </a:avLst>
          </a:prstGeom>
          <a:noFill/>
          <a:ln w="28575">
            <a:noFill/>
          </a:ln>
        </p:spPr>
        <p:txBody>
          <a:bodyPr wrap="square" rtlCol="0">
            <a:spAutoFit/>
          </a:bodyPr>
          <a:lstStyle/>
          <a:p>
            <a:r>
              <a:rPr lang="en-US" altLang="zh-CN" dirty="0" smtClean="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rPr>
              <a:t>                 Expected </a:t>
            </a:r>
            <a:r>
              <a:rPr lang="en-US" altLang="zh-CN" dirty="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rPr>
              <a:t>Result</a:t>
            </a:r>
          </a:p>
        </p:txBody>
      </p:sp>
      <p:sp>
        <p:nvSpPr>
          <p:cNvPr id="4" name="矩形 3"/>
          <p:cNvSpPr/>
          <p:nvPr/>
        </p:nvSpPr>
        <p:spPr>
          <a:xfrm>
            <a:off x="735106" y="1736577"/>
            <a:ext cx="11456894" cy="1697901"/>
          </a:xfrm>
          <a:prstGeom prst="rect">
            <a:avLst/>
          </a:prstGeom>
        </p:spPr>
        <p:txBody>
          <a:bodyPr wrap="square">
            <a:spAutoFit/>
          </a:bodyPr>
          <a:lstStyle/>
          <a:p>
            <a:pPr marL="228600" indent="-228600">
              <a:spcBef>
                <a:spcPts val="1000"/>
              </a:spcBef>
              <a:buFont typeface="Arial" panose="020B0604020202020204" pitchFamily="34" charset="0"/>
              <a:buChar char="•"/>
            </a:pPr>
            <a:r>
              <a:rPr lang="zh-CN" altLang="zh-CN" sz="2400" dirty="0"/>
              <a:t>完成制作一个畜禽养殖场机动监测平台。使其具有一定智能，能自动采集、监测养殖区域全范围内的环境因子与畜禽实时状态，数据传输快，系统可电脑和手机</a:t>
            </a:r>
            <a:r>
              <a:rPr lang="en-US" altLang="zh-CN" sz="2400" dirty="0"/>
              <a:t>APP</a:t>
            </a:r>
            <a:r>
              <a:rPr lang="zh-CN" altLang="zh-CN" sz="2400" dirty="0"/>
              <a:t>操控，同时可以通过图传技术实时监控养殖场，并通过图像处理分析畜禽状态。</a:t>
            </a:r>
            <a:endParaRPr lang="en-US" altLang="zh-CN" sz="2400" dirty="0"/>
          </a:p>
          <a:p>
            <a:pPr marL="228600" indent="-228600">
              <a:spcBef>
                <a:spcPts val="1000"/>
              </a:spcBef>
              <a:buFont typeface="Arial" panose="020B0604020202020204" pitchFamily="34" charset="0"/>
              <a:buChar char="•"/>
            </a:pPr>
            <a:r>
              <a:rPr lang="zh-CN" altLang="zh-CN" sz="2400" dirty="0"/>
              <a:t>申请专利一项。</a:t>
            </a:r>
            <a:endParaRPr lang="zh-CN" altLang="en-US" sz="2400"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21" y="0"/>
            <a:ext cx="12192000" cy="6858000"/>
          </a:xfrm>
          <a:prstGeom prst="rect">
            <a:avLst/>
          </a:prstGeom>
          <a:pattFill prst="dotGrid">
            <a:fgClr>
              <a:schemeClr val="bg1"/>
            </a:fgClr>
            <a:bgClr>
              <a:srgbClr val="F3F3F3"/>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0" y="678475"/>
            <a:ext cx="12192000" cy="550105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矩形 1"/>
          <p:cNvSpPr/>
          <p:nvPr/>
        </p:nvSpPr>
        <p:spPr>
          <a:xfrm>
            <a:off x="0" y="470648"/>
            <a:ext cx="4504765" cy="5957046"/>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梯形 7"/>
          <p:cNvSpPr/>
          <p:nvPr/>
        </p:nvSpPr>
        <p:spPr>
          <a:xfrm rot="5400000">
            <a:off x="1633818" y="3341595"/>
            <a:ext cx="5957046" cy="215153"/>
          </a:xfrm>
          <a:prstGeom prst="trapezoid">
            <a:avLst>
              <a:gd name="adj" fmla="val 107291"/>
            </a:avLst>
          </a:prstGeom>
          <a:solidFill>
            <a:srgbClr val="34A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a:off x="6266917" y="1438305"/>
            <a:ext cx="3942456" cy="3906406"/>
            <a:chOff x="6392125" y="1438305"/>
            <a:chExt cx="3942456" cy="3906406"/>
          </a:xfrm>
        </p:grpSpPr>
        <p:sp>
          <p:nvSpPr>
            <p:cNvPr id="28" name="椭圆 27"/>
            <p:cNvSpPr/>
            <p:nvPr/>
          </p:nvSpPr>
          <p:spPr>
            <a:xfrm>
              <a:off x="6623041" y="1781857"/>
              <a:ext cx="390367" cy="3903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椭圆 28"/>
            <p:cNvSpPr/>
            <p:nvPr/>
          </p:nvSpPr>
          <p:spPr>
            <a:xfrm>
              <a:off x="6623041" y="2560143"/>
              <a:ext cx="390367" cy="3903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p:cNvSpPr/>
            <p:nvPr/>
          </p:nvSpPr>
          <p:spPr>
            <a:xfrm>
              <a:off x="6623041" y="3312397"/>
              <a:ext cx="390367" cy="3903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1" name="椭圆 30"/>
            <p:cNvSpPr/>
            <p:nvPr/>
          </p:nvSpPr>
          <p:spPr>
            <a:xfrm>
              <a:off x="6623041" y="4052430"/>
              <a:ext cx="390367" cy="3903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2" name="椭圆 31"/>
            <p:cNvSpPr/>
            <p:nvPr/>
          </p:nvSpPr>
          <p:spPr>
            <a:xfrm>
              <a:off x="6623041" y="4823400"/>
              <a:ext cx="390367" cy="3903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文本框 32"/>
            <p:cNvSpPr txBox="1"/>
            <p:nvPr/>
          </p:nvSpPr>
          <p:spPr>
            <a:xfrm>
              <a:off x="6392125" y="2216591"/>
              <a:ext cx="856342" cy="864863"/>
            </a:xfrm>
            <a:prstGeom prst="flowChartConnector">
              <a:avLst/>
            </a:prstGeom>
            <a:noFill/>
          </p:spPr>
          <p:txBody>
            <a:bodyPr wrap="square" rtlCol="0">
              <a:spAutoFit/>
            </a:bodyPr>
            <a:lstStyle/>
            <a:p>
              <a:pPr algn="ctr">
                <a:lnSpc>
                  <a:spcPct val="200000"/>
                </a:lnSpc>
              </a:pPr>
              <a:r>
                <a:rPr lang="en-US" altLang="zh-CN" sz="2000" dirty="0">
                  <a:solidFill>
                    <a:srgbClr val="3BB7A8"/>
                  </a:solidFill>
                  <a:latin typeface="微软雅黑" panose="020B0503020204020204" pitchFamily="34" charset="-122"/>
                  <a:ea typeface="微软雅黑" panose="020B0503020204020204" pitchFamily="34" charset="-122"/>
                </a:rPr>
                <a:t>02</a:t>
              </a:r>
              <a:endParaRPr lang="zh-CN" altLang="en-US" sz="2000" dirty="0">
                <a:solidFill>
                  <a:srgbClr val="3BB7A8"/>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6392125" y="2968845"/>
              <a:ext cx="856342" cy="864863"/>
            </a:xfrm>
            <a:prstGeom prst="flowChartConnector">
              <a:avLst/>
            </a:prstGeom>
            <a:noFill/>
          </p:spPr>
          <p:txBody>
            <a:bodyPr wrap="square" rtlCol="0">
              <a:spAutoFit/>
            </a:bodyPr>
            <a:lstStyle/>
            <a:p>
              <a:pPr algn="ctr">
                <a:lnSpc>
                  <a:spcPct val="200000"/>
                </a:lnSpc>
              </a:pPr>
              <a:r>
                <a:rPr lang="en-US" altLang="zh-CN" sz="2000" dirty="0">
                  <a:solidFill>
                    <a:srgbClr val="3BB7A8"/>
                  </a:solidFill>
                  <a:latin typeface="微软雅黑" panose="020B0503020204020204" pitchFamily="34" charset="-122"/>
                  <a:ea typeface="微软雅黑" panose="020B0503020204020204" pitchFamily="34" charset="-122"/>
                </a:rPr>
                <a:t>03</a:t>
              </a:r>
              <a:endParaRPr lang="zh-CN" altLang="en-US" sz="2000" dirty="0">
                <a:solidFill>
                  <a:srgbClr val="3BB7A8"/>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6392125" y="3708878"/>
              <a:ext cx="856342" cy="864863"/>
            </a:xfrm>
            <a:prstGeom prst="flowChartConnector">
              <a:avLst/>
            </a:prstGeom>
            <a:noFill/>
          </p:spPr>
          <p:txBody>
            <a:bodyPr wrap="square" rtlCol="0">
              <a:spAutoFit/>
            </a:bodyPr>
            <a:lstStyle/>
            <a:p>
              <a:pPr algn="ctr">
                <a:lnSpc>
                  <a:spcPct val="200000"/>
                </a:lnSpc>
              </a:pPr>
              <a:r>
                <a:rPr lang="en-US" altLang="zh-CN" sz="2000" dirty="0">
                  <a:solidFill>
                    <a:srgbClr val="3BB7A8"/>
                  </a:solidFill>
                  <a:latin typeface="微软雅黑" panose="020B0503020204020204" pitchFamily="34" charset="-122"/>
                  <a:ea typeface="微软雅黑" panose="020B0503020204020204" pitchFamily="34" charset="-122"/>
                </a:rPr>
                <a:t>04</a:t>
              </a:r>
              <a:endParaRPr lang="zh-CN" altLang="en-US" sz="2000" dirty="0">
                <a:solidFill>
                  <a:srgbClr val="3BB7A8"/>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6392125" y="4479848"/>
              <a:ext cx="856342" cy="864863"/>
            </a:xfrm>
            <a:prstGeom prst="flowChartConnector">
              <a:avLst/>
            </a:prstGeom>
            <a:noFill/>
          </p:spPr>
          <p:txBody>
            <a:bodyPr wrap="square" rtlCol="0">
              <a:spAutoFit/>
            </a:bodyPr>
            <a:lstStyle/>
            <a:p>
              <a:pPr algn="ctr">
                <a:lnSpc>
                  <a:spcPct val="200000"/>
                </a:lnSpc>
              </a:pPr>
              <a:r>
                <a:rPr lang="en-US" altLang="zh-CN" sz="2000" dirty="0" smtClean="0">
                  <a:solidFill>
                    <a:srgbClr val="3BB7A8"/>
                  </a:solidFill>
                  <a:latin typeface="微软雅黑" panose="020B0503020204020204" pitchFamily="34" charset="-122"/>
                  <a:ea typeface="微软雅黑" panose="020B0503020204020204" pitchFamily="34" charset="-122"/>
                </a:rPr>
                <a:t>05</a:t>
              </a:r>
              <a:endParaRPr lang="zh-CN" altLang="en-US" sz="2000" dirty="0">
                <a:solidFill>
                  <a:srgbClr val="3BB7A8"/>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6392125" y="1438305"/>
              <a:ext cx="856342" cy="864863"/>
            </a:xfrm>
            <a:prstGeom prst="flowChartConnector">
              <a:avLst/>
            </a:prstGeom>
            <a:noFill/>
          </p:spPr>
          <p:txBody>
            <a:bodyPr wrap="square" rtlCol="0">
              <a:spAutoFit/>
            </a:bodyPr>
            <a:lstStyle/>
            <a:p>
              <a:pPr algn="ctr">
                <a:lnSpc>
                  <a:spcPct val="200000"/>
                </a:lnSpc>
              </a:pPr>
              <a:r>
                <a:rPr lang="en-US" altLang="zh-CN" sz="2000" dirty="0">
                  <a:solidFill>
                    <a:srgbClr val="3BB7A8"/>
                  </a:solidFill>
                  <a:latin typeface="微软雅黑" panose="020B0503020204020204" pitchFamily="34" charset="-122"/>
                  <a:ea typeface="微软雅黑" panose="020B0503020204020204" pitchFamily="34" charset="-122"/>
                </a:rPr>
                <a:t>01</a:t>
              </a:r>
              <a:endParaRPr lang="zh-CN" altLang="en-US" sz="2000" dirty="0">
                <a:solidFill>
                  <a:srgbClr val="3BB7A8"/>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7100884" y="1564726"/>
              <a:ext cx="3233697" cy="3624055"/>
              <a:chOff x="4470289" y="1522630"/>
              <a:chExt cx="3233697" cy="3624055"/>
            </a:xfrm>
          </p:grpSpPr>
          <p:sp>
            <p:nvSpPr>
              <p:cNvPr id="39" name="矩形 38"/>
              <p:cNvSpPr/>
              <p:nvPr/>
            </p:nvSpPr>
            <p:spPr>
              <a:xfrm>
                <a:off x="4483113" y="2274884"/>
                <a:ext cx="2236510" cy="707886"/>
              </a:xfrm>
              <a:prstGeom prst="rect">
                <a:avLst/>
              </a:prstGeom>
            </p:spPr>
            <p:txBody>
              <a:bodyPr wrap="none">
                <a:spAutoFit/>
              </a:bodyPr>
              <a:lstStyle/>
              <a:p>
                <a:pPr>
                  <a:lnSpc>
                    <a:spcPct val="200000"/>
                  </a:lnSpc>
                </a:pPr>
                <a:r>
                  <a:rPr lang="zh-CN" altLang="en-US" sz="2000" dirty="0">
                    <a:solidFill>
                      <a:schemeClr val="bg1"/>
                    </a:solidFill>
                    <a:latin typeface="微软雅黑" panose="020B0503020204020204" pitchFamily="34" charset="-122"/>
                    <a:ea typeface="微软雅黑" panose="020B0503020204020204" pitchFamily="34" charset="-122"/>
                  </a:rPr>
                  <a:t>研究</a:t>
                </a:r>
                <a:r>
                  <a:rPr lang="zh-CN" altLang="en-US" sz="2000" dirty="0" smtClean="0">
                    <a:solidFill>
                      <a:schemeClr val="bg1"/>
                    </a:solidFill>
                    <a:latin typeface="微软雅黑" panose="020B0503020204020204" pitchFamily="34" charset="-122"/>
                    <a:ea typeface="微软雅黑" panose="020B0503020204020204" pitchFamily="34" charset="-122"/>
                  </a:rPr>
                  <a:t>的内容与</a:t>
                </a:r>
                <a:r>
                  <a:rPr lang="zh-CN" altLang="en-US" sz="2000" dirty="0">
                    <a:solidFill>
                      <a:schemeClr val="bg1"/>
                    </a:solidFill>
                    <a:latin typeface="微软雅黑" panose="020B0503020204020204" pitchFamily="34" charset="-122"/>
                    <a:ea typeface="微软雅黑" panose="020B0503020204020204" pitchFamily="34" charset="-122"/>
                  </a:rPr>
                  <a:t>意义</a:t>
                </a:r>
              </a:p>
            </p:txBody>
          </p:sp>
          <p:sp>
            <p:nvSpPr>
              <p:cNvPr id="40" name="矩形 39"/>
              <p:cNvSpPr/>
              <p:nvPr/>
            </p:nvSpPr>
            <p:spPr>
              <a:xfrm>
                <a:off x="4488014" y="3779392"/>
                <a:ext cx="3215972" cy="707886"/>
              </a:xfrm>
              <a:prstGeom prst="rect">
                <a:avLst/>
              </a:prstGeom>
            </p:spPr>
            <p:txBody>
              <a:bodyPr wrap="square">
                <a:spAutoFit/>
              </a:bodyPr>
              <a:lstStyle/>
              <a:p>
                <a:pPr>
                  <a:lnSpc>
                    <a:spcPct val="200000"/>
                  </a:lnSpc>
                </a:pPr>
                <a:r>
                  <a:rPr lang="zh-CN" altLang="en-US" sz="2000" dirty="0" smtClean="0">
                    <a:solidFill>
                      <a:schemeClr val="bg1"/>
                    </a:solidFill>
                    <a:latin typeface="微软雅黑" panose="020B0503020204020204" pitchFamily="34" charset="-122"/>
                    <a:ea typeface="微软雅黑" panose="020B0503020204020204" pitchFamily="34" charset="-122"/>
                  </a:rPr>
                  <a:t>技术路线</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41" name="矩形 40"/>
              <p:cNvSpPr/>
              <p:nvPr/>
            </p:nvSpPr>
            <p:spPr>
              <a:xfrm>
                <a:off x="4483113" y="4531645"/>
                <a:ext cx="954107" cy="615040"/>
              </a:xfrm>
              <a:prstGeom prst="rect">
                <a:avLst/>
              </a:prstGeom>
            </p:spPr>
            <p:txBody>
              <a:bodyPr wrap="none">
                <a:spAutoFit/>
              </a:bodyPr>
              <a:lstStyle/>
              <a:p>
                <a:pPr>
                  <a:lnSpc>
                    <a:spcPct val="200000"/>
                  </a:lnSpc>
                </a:pPr>
                <a:r>
                  <a:rPr lang="zh-CN" altLang="en-US" sz="2000" dirty="0" smtClean="0">
                    <a:solidFill>
                      <a:schemeClr val="bg1"/>
                    </a:solidFill>
                    <a:latin typeface="微软雅黑" panose="020B0503020204020204" pitchFamily="34" charset="-122"/>
                    <a:ea typeface="微软雅黑" panose="020B0503020204020204" pitchFamily="34" charset="-122"/>
                  </a:rPr>
                  <a:t>创新点</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2" name="矩形 41"/>
              <p:cNvSpPr/>
              <p:nvPr/>
            </p:nvSpPr>
            <p:spPr>
              <a:xfrm>
                <a:off x="4470289" y="1522630"/>
                <a:ext cx="1210588" cy="615040"/>
              </a:xfrm>
              <a:prstGeom prst="rect">
                <a:avLst/>
              </a:prstGeom>
            </p:spPr>
            <p:txBody>
              <a:bodyPr wrap="none">
                <a:spAutoFit/>
              </a:bodyPr>
              <a:lstStyle/>
              <a:p>
                <a:pPr>
                  <a:lnSpc>
                    <a:spcPct val="200000"/>
                  </a:lnSpc>
                </a:pPr>
                <a:r>
                  <a:rPr lang="zh-CN" altLang="en-US" sz="2000" dirty="0" smtClean="0">
                    <a:solidFill>
                      <a:schemeClr val="bg1"/>
                    </a:solidFill>
                    <a:latin typeface="微软雅黑" panose="020B0503020204020204" pitchFamily="34" charset="-122"/>
                    <a:ea typeface="微软雅黑" panose="020B0503020204020204" pitchFamily="34" charset="-122"/>
                  </a:rPr>
                  <a:t>研究背景</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43" name="矩形 42"/>
              <p:cNvSpPr/>
              <p:nvPr/>
            </p:nvSpPr>
            <p:spPr>
              <a:xfrm>
                <a:off x="4483113" y="3027138"/>
                <a:ext cx="1210588" cy="707886"/>
              </a:xfrm>
              <a:prstGeom prst="rect">
                <a:avLst/>
              </a:prstGeom>
            </p:spPr>
            <p:txBody>
              <a:bodyPr wrap="none">
                <a:spAutoFit/>
              </a:bodyPr>
              <a:lstStyle/>
              <a:p>
                <a:pPr>
                  <a:lnSpc>
                    <a:spcPct val="200000"/>
                  </a:lnSpc>
                </a:pPr>
                <a:r>
                  <a:rPr lang="zh-CN" altLang="en-US" sz="2000" dirty="0" smtClean="0">
                    <a:solidFill>
                      <a:schemeClr val="bg1"/>
                    </a:solidFill>
                    <a:latin typeface="微软雅黑" panose="020B0503020204020204" pitchFamily="34" charset="-122"/>
                    <a:ea typeface="微软雅黑" panose="020B0503020204020204" pitchFamily="34" charset="-122"/>
                  </a:rPr>
                  <a:t>现有基础</a:t>
                </a:r>
                <a:endParaRPr lang="en-US" altLang="zh-CN" sz="2000" dirty="0">
                  <a:solidFill>
                    <a:schemeClr val="bg1"/>
                  </a:solidFill>
                  <a:latin typeface="微软雅黑" panose="020B0503020204020204" pitchFamily="34" charset="-122"/>
                  <a:ea typeface="微软雅黑" panose="020B0503020204020204" pitchFamily="34" charset="-122"/>
                </a:endParaRPr>
              </a:p>
            </p:txBody>
          </p:sp>
        </p:grpSp>
      </p:grpSp>
      <p:grpSp>
        <p:nvGrpSpPr>
          <p:cNvPr id="52" name="组合 51"/>
          <p:cNvGrpSpPr/>
          <p:nvPr/>
        </p:nvGrpSpPr>
        <p:grpSpPr>
          <a:xfrm>
            <a:off x="2187369" y="1670323"/>
            <a:ext cx="1623312" cy="3247580"/>
            <a:chOff x="5369321" y="1870736"/>
            <a:chExt cx="1623312" cy="3247580"/>
          </a:xfrm>
        </p:grpSpPr>
        <p:sp>
          <p:nvSpPr>
            <p:cNvPr id="44" name="文本框 43"/>
            <p:cNvSpPr txBox="1"/>
            <p:nvPr/>
          </p:nvSpPr>
          <p:spPr>
            <a:xfrm>
              <a:off x="6192414" y="2157672"/>
              <a:ext cx="800219" cy="1349908"/>
            </a:xfrm>
            <a:prstGeom prst="rect">
              <a:avLst/>
            </a:prstGeom>
            <a:noFill/>
          </p:spPr>
          <p:txBody>
            <a:bodyPr vert="eaVert" wrap="squar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目 录</a:t>
              </a:r>
            </a:p>
          </p:txBody>
        </p:sp>
        <p:sp>
          <p:nvSpPr>
            <p:cNvPr id="45" name="文本框 44"/>
            <p:cNvSpPr txBox="1"/>
            <p:nvPr/>
          </p:nvSpPr>
          <p:spPr>
            <a:xfrm>
              <a:off x="5369321" y="3537789"/>
              <a:ext cx="492443" cy="1226435"/>
            </a:xfrm>
            <a:prstGeom prst="rect">
              <a:avLst/>
            </a:prstGeom>
            <a:solidFill>
              <a:schemeClr val="bg1"/>
            </a:solidFill>
          </p:spPr>
          <p:txBody>
            <a:bodyPr vert="eaVert" wrap="square" rtlCol="0">
              <a:spAutoFit/>
            </a:bodyPr>
            <a:lstStyle/>
            <a:p>
              <a:r>
                <a:rPr lang="en-US" altLang="zh-CN" sz="2000" dirty="0">
                  <a:solidFill>
                    <a:srgbClr val="3BB7A8"/>
                  </a:solidFill>
                  <a:latin typeface="微软雅黑" panose="020B0503020204020204" pitchFamily="34" charset="-122"/>
                  <a:ea typeface="微软雅黑" panose="020B0503020204020204" pitchFamily="34" charset="-122"/>
                </a:rPr>
                <a:t>Contents</a:t>
              </a:r>
              <a:endParaRPr lang="zh-CN" altLang="en-US" sz="2000" dirty="0">
                <a:solidFill>
                  <a:srgbClr val="3BB7A8"/>
                </a:solidFill>
                <a:latin typeface="微软雅黑" panose="020B0503020204020204" pitchFamily="34" charset="-122"/>
                <a:ea typeface="微软雅黑" panose="020B0503020204020204" pitchFamily="34" charset="-122"/>
              </a:endParaRPr>
            </a:p>
          </p:txBody>
        </p:sp>
        <p:cxnSp>
          <p:nvCxnSpPr>
            <p:cNvPr id="46" name="直接连接符 45"/>
            <p:cNvCxnSpPr/>
            <p:nvPr/>
          </p:nvCxnSpPr>
          <p:spPr>
            <a:xfrm flipV="1">
              <a:off x="5615540" y="1870736"/>
              <a:ext cx="0" cy="144166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5615540" y="1870736"/>
              <a:ext cx="99364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6609181" y="1870737"/>
              <a:ext cx="0" cy="28693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6609181" y="3537789"/>
              <a:ext cx="0" cy="158052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5615540" y="5118316"/>
              <a:ext cx="99364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5615540" y="4831380"/>
              <a:ext cx="0" cy="28693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 name="图片 6"/>
          <p:cNvPicPr>
            <a:picLocks noChangeAspect="1"/>
          </p:cNvPicPr>
          <p:nvPr/>
        </p:nvPicPr>
        <p:blipFill>
          <a:blip r:embed="rId2"/>
          <a:stretch>
            <a:fillRect/>
          </a:stretch>
        </p:blipFill>
        <p:spPr>
          <a:xfrm>
            <a:off x="6497833" y="5469224"/>
            <a:ext cx="1701255" cy="472229"/>
          </a:xfrm>
          <a:prstGeom prst="rect">
            <a:avLst/>
          </a:prstGeom>
        </p:spPr>
      </p:pic>
    </p:spTree>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21" y="0"/>
            <a:ext cx="12192000" cy="6858000"/>
          </a:xfrm>
          <a:prstGeom prst="rect">
            <a:avLst/>
          </a:prstGeom>
          <a:pattFill prst="dotGrid">
            <a:fgClr>
              <a:schemeClr val="bg1"/>
            </a:fgClr>
            <a:bgClr>
              <a:srgbClr val="F3F3F3"/>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6290" y="413375"/>
            <a:ext cx="12192000" cy="603125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文本框 15"/>
          <p:cNvSpPr txBox="1"/>
          <p:nvPr/>
        </p:nvSpPr>
        <p:spPr>
          <a:xfrm>
            <a:off x="2329676" y="4114946"/>
            <a:ext cx="7424516" cy="923330"/>
          </a:xfrm>
          <a:prstGeom prst="rect">
            <a:avLst/>
          </a:prstGeom>
          <a:noFill/>
        </p:spPr>
        <p:txBody>
          <a:bodyPr wrap="square" rtlCol="0">
            <a:spAutoFit/>
          </a:bodyPr>
          <a:lstStyle/>
          <a:p>
            <a:pPr algn="ctr"/>
            <a:r>
              <a:rPr lang="zh-CN" altLang="en-US" sz="5400" dirty="0">
                <a:solidFill>
                  <a:schemeClr val="bg1"/>
                </a:solidFill>
                <a:latin typeface="微软雅黑" panose="020B0503020204020204" pitchFamily="34" charset="-122"/>
                <a:ea typeface="微软雅黑" panose="020B0503020204020204" pitchFamily="34" charset="-122"/>
              </a:rPr>
              <a:t>请各位老师</a:t>
            </a:r>
            <a:r>
              <a:rPr lang="zh-CN" altLang="en-US" sz="5400" dirty="0" smtClean="0">
                <a:solidFill>
                  <a:schemeClr val="bg1"/>
                </a:solidFill>
                <a:latin typeface="微软雅黑" panose="020B0503020204020204" pitchFamily="34" charset="-122"/>
                <a:ea typeface="微软雅黑" panose="020B0503020204020204" pitchFamily="34" charset="-122"/>
              </a:rPr>
              <a:t>斧正</a:t>
            </a:r>
            <a:endParaRPr lang="zh-CN" altLang="en-US" sz="5400" dirty="0">
              <a:solidFill>
                <a:schemeClr val="bg1"/>
              </a:solidFill>
              <a:latin typeface="微软雅黑" panose="020B0503020204020204" pitchFamily="34" charset="-122"/>
              <a:ea typeface="微软雅黑" panose="020B0503020204020204" pitchFamily="34" charset="-122"/>
            </a:endParaRPr>
          </a:p>
        </p:txBody>
      </p:sp>
      <p:sp>
        <p:nvSpPr>
          <p:cNvPr id="17" name="文本框 19"/>
          <p:cNvSpPr txBox="1"/>
          <p:nvPr/>
        </p:nvSpPr>
        <p:spPr>
          <a:xfrm>
            <a:off x="491757" y="2705725"/>
            <a:ext cx="11100354" cy="15696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96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THANK YOU</a:t>
            </a:r>
            <a:endParaRPr lang="zh-CN" altLang="en-US" sz="9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8" name="图片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5956" y="412847"/>
            <a:ext cx="2432667" cy="2432667"/>
          </a:xfrm>
          <a:prstGeom prst="rect">
            <a:avLst/>
          </a:prstGeom>
        </p:spPr>
      </p:pic>
      <p:sp>
        <p:nvSpPr>
          <p:cNvPr id="30" name="文本框 6"/>
          <p:cNvSpPr txBox="1"/>
          <p:nvPr/>
        </p:nvSpPr>
        <p:spPr>
          <a:xfrm>
            <a:off x="3270676" y="5351929"/>
            <a:ext cx="6590500"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smtClean="0">
                <a:solidFill>
                  <a:srgbClr val="247269"/>
                </a:solidFill>
                <a:latin typeface="微软雅黑" panose="020B0503020204020204" pitchFamily="34" charset="-122"/>
                <a:ea typeface="微软雅黑" panose="020B0503020204020204" pitchFamily="34" charset="-122"/>
              </a:rPr>
              <a:t>         答辩</a:t>
            </a:r>
            <a:r>
              <a:rPr lang="zh-CN" altLang="en-US" sz="2000" b="1" dirty="0">
                <a:solidFill>
                  <a:srgbClr val="247269"/>
                </a:solidFill>
                <a:latin typeface="微软雅黑" panose="020B0503020204020204" pitchFamily="34" charset="-122"/>
                <a:ea typeface="微软雅黑" panose="020B0503020204020204" pitchFamily="34" charset="-122"/>
              </a:rPr>
              <a:t>人</a:t>
            </a:r>
            <a:r>
              <a:rPr lang="zh-CN" altLang="en-US" sz="2000" b="1" dirty="0" smtClean="0">
                <a:solidFill>
                  <a:srgbClr val="247269"/>
                </a:solidFill>
                <a:latin typeface="微软雅黑" panose="020B0503020204020204" pitchFamily="34" charset="-122"/>
                <a:ea typeface="微软雅黑" panose="020B0503020204020204" pitchFamily="34" charset="-122"/>
              </a:rPr>
              <a:t>：</a:t>
            </a:r>
            <a:r>
              <a:rPr lang="zh-CN" altLang="en-US" sz="2000" b="1" dirty="0">
                <a:solidFill>
                  <a:srgbClr val="247269"/>
                </a:solidFill>
                <a:latin typeface="微软雅黑" panose="020B0503020204020204" pitchFamily="34" charset="-122"/>
                <a:ea typeface="微软雅黑" panose="020B0503020204020204" pitchFamily="34" charset="-122"/>
              </a:rPr>
              <a:t>黄彭</a:t>
            </a:r>
            <a:r>
              <a:rPr lang="zh-CN" altLang="en-US" sz="2000" b="1" dirty="0" smtClean="0">
                <a:solidFill>
                  <a:srgbClr val="247269"/>
                </a:solidFill>
                <a:latin typeface="微软雅黑" panose="020B0503020204020204" pitchFamily="34" charset="-122"/>
                <a:ea typeface="微软雅黑" panose="020B0503020204020204" pitchFamily="34" charset="-122"/>
              </a:rPr>
              <a:t>志             指导</a:t>
            </a:r>
            <a:r>
              <a:rPr lang="zh-CN" altLang="en-US" sz="2000" b="1" dirty="0">
                <a:solidFill>
                  <a:srgbClr val="247269"/>
                </a:solidFill>
                <a:latin typeface="微软雅黑" panose="020B0503020204020204" pitchFamily="34" charset="-122"/>
                <a:ea typeface="微软雅黑" panose="020B0503020204020204" pitchFamily="34" charset="-122"/>
              </a:rPr>
              <a:t>老师：龙长江</a:t>
            </a:r>
          </a:p>
          <a:p>
            <a:pPr algn="ctr"/>
            <a:endParaRPr lang="zh-CN" altLang="en-US" sz="2000" b="1" dirty="0">
              <a:solidFill>
                <a:srgbClr val="24726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airplan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pattFill prst="dotGrid">
            <a:fgClr>
              <a:schemeClr val="bg1"/>
            </a:fgClr>
            <a:bgClr>
              <a:srgbClr val="F3F3F3"/>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0" y="678475"/>
            <a:ext cx="12192000" cy="550105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矩形 1"/>
          <p:cNvSpPr/>
          <p:nvPr/>
        </p:nvSpPr>
        <p:spPr>
          <a:xfrm>
            <a:off x="0" y="470648"/>
            <a:ext cx="4504765" cy="5957046"/>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梯形 7"/>
          <p:cNvSpPr/>
          <p:nvPr/>
        </p:nvSpPr>
        <p:spPr>
          <a:xfrm rot="5400000">
            <a:off x="1633818" y="3341595"/>
            <a:ext cx="5957046" cy="215153"/>
          </a:xfrm>
          <a:prstGeom prst="trapezoid">
            <a:avLst>
              <a:gd name="adj" fmla="val 107291"/>
            </a:avLst>
          </a:prstGeom>
          <a:solidFill>
            <a:srgbClr val="34A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6266917" y="2216591"/>
            <a:ext cx="856342" cy="864863"/>
          </a:xfrm>
          <a:prstGeom prst="flowChartConnector">
            <a:avLst/>
          </a:prstGeom>
          <a:noFill/>
        </p:spPr>
        <p:txBody>
          <a:bodyPr wrap="square" rtlCol="0">
            <a:spAutoFit/>
          </a:bodyPr>
          <a:lstStyle/>
          <a:p>
            <a:pPr algn="ctr">
              <a:lnSpc>
                <a:spcPct val="200000"/>
              </a:lnSpc>
            </a:pPr>
            <a:r>
              <a:rPr lang="en-US" altLang="zh-CN" sz="2000" dirty="0">
                <a:solidFill>
                  <a:srgbClr val="3BB7A8"/>
                </a:solidFill>
                <a:latin typeface="微软雅黑" panose="020B0503020204020204" pitchFamily="34" charset="-122"/>
                <a:ea typeface="微软雅黑" panose="020B0503020204020204" pitchFamily="34" charset="-122"/>
              </a:rPr>
              <a:t>02</a:t>
            </a:r>
            <a:endParaRPr lang="zh-CN" altLang="en-US" sz="2000" dirty="0">
              <a:solidFill>
                <a:srgbClr val="3BB7A8"/>
              </a:solidFill>
              <a:latin typeface="微软雅黑" panose="020B0503020204020204" pitchFamily="34" charset="-122"/>
              <a:ea typeface="微软雅黑" panose="020B0503020204020204" pitchFamily="34" charset="-122"/>
            </a:endParaRPr>
          </a:p>
        </p:txBody>
      </p:sp>
      <p:sp>
        <p:nvSpPr>
          <p:cNvPr id="54" name="Freeform 13"/>
          <p:cNvSpPr>
            <a:spLocks noEditPoints="1"/>
          </p:cNvSpPr>
          <p:nvPr/>
        </p:nvSpPr>
        <p:spPr bwMode="auto">
          <a:xfrm>
            <a:off x="1198176" y="2099996"/>
            <a:ext cx="2698350" cy="2698350"/>
          </a:xfrm>
          <a:custGeom>
            <a:avLst/>
            <a:gdLst/>
            <a:ahLst/>
            <a:cxnLst>
              <a:cxn ang="0">
                <a:pos x="226" y="180"/>
              </a:cxn>
              <a:cxn ang="0">
                <a:pos x="0" y="690"/>
              </a:cxn>
              <a:cxn ang="0">
                <a:pos x="202" y="1180"/>
              </a:cxn>
              <a:cxn ang="0">
                <a:pos x="690" y="1382"/>
              </a:cxn>
              <a:cxn ang="0">
                <a:pos x="1202" y="1156"/>
              </a:cxn>
              <a:cxn ang="0">
                <a:pos x="1380" y="654"/>
              </a:cxn>
              <a:cxn ang="0">
                <a:pos x="1130" y="158"/>
              </a:cxn>
              <a:cxn ang="0">
                <a:pos x="1346" y="684"/>
              </a:cxn>
              <a:cxn ang="0">
                <a:pos x="1152" y="232"/>
              </a:cxn>
              <a:cxn ang="0">
                <a:pos x="308" y="168"/>
              </a:cxn>
              <a:cxn ang="0">
                <a:pos x="102" y="648"/>
              </a:cxn>
              <a:cxn ang="0">
                <a:pos x="186" y="718"/>
              </a:cxn>
              <a:cxn ang="0">
                <a:pos x="320" y="946"/>
              </a:cxn>
              <a:cxn ang="0">
                <a:pos x="350" y="1250"/>
              </a:cxn>
              <a:cxn ang="0">
                <a:pos x="1278" y="980"/>
              </a:cxn>
              <a:cxn ang="0">
                <a:pos x="1098" y="1202"/>
              </a:cxn>
              <a:cxn ang="0">
                <a:pos x="532" y="1326"/>
              </a:cxn>
              <a:cxn ang="0">
                <a:pos x="496" y="1176"/>
              </a:cxn>
              <a:cxn ang="0">
                <a:pos x="628" y="1002"/>
              </a:cxn>
              <a:cxn ang="0">
                <a:pos x="472" y="792"/>
              </a:cxn>
              <a:cxn ang="0">
                <a:pos x="324" y="778"/>
              </a:cxn>
              <a:cxn ang="0">
                <a:pos x="264" y="700"/>
              </a:cxn>
              <a:cxn ang="0">
                <a:pos x="204" y="674"/>
              </a:cxn>
              <a:cxn ang="0">
                <a:pos x="304" y="618"/>
              </a:cxn>
              <a:cxn ang="0">
                <a:pos x="358" y="554"/>
              </a:cxn>
              <a:cxn ang="0">
                <a:pos x="466" y="428"/>
              </a:cxn>
              <a:cxn ang="0">
                <a:pos x="520" y="380"/>
              </a:cxn>
              <a:cxn ang="0">
                <a:pos x="542" y="428"/>
              </a:cxn>
              <a:cxn ang="0">
                <a:pos x="472" y="296"/>
              </a:cxn>
              <a:cxn ang="0">
                <a:pos x="400" y="250"/>
              </a:cxn>
              <a:cxn ang="0">
                <a:pos x="346" y="332"/>
              </a:cxn>
              <a:cxn ang="0">
                <a:pos x="344" y="238"/>
              </a:cxn>
              <a:cxn ang="0">
                <a:pos x="390" y="244"/>
              </a:cxn>
              <a:cxn ang="0">
                <a:pos x="428" y="168"/>
              </a:cxn>
              <a:cxn ang="0">
                <a:pos x="438" y="242"/>
              </a:cxn>
              <a:cxn ang="0">
                <a:pos x="478" y="220"/>
              </a:cxn>
              <a:cxn ang="0">
                <a:pos x="472" y="150"/>
              </a:cxn>
              <a:cxn ang="0">
                <a:pos x="428" y="118"/>
              </a:cxn>
              <a:cxn ang="0">
                <a:pos x="370" y="170"/>
              </a:cxn>
              <a:cxn ang="0">
                <a:pos x="322" y="150"/>
              </a:cxn>
              <a:cxn ang="0">
                <a:pos x="570" y="118"/>
              </a:cxn>
              <a:cxn ang="0">
                <a:pos x="578" y="186"/>
              </a:cxn>
              <a:cxn ang="0">
                <a:pos x="672" y="224"/>
              </a:cxn>
              <a:cxn ang="0">
                <a:pos x="802" y="98"/>
              </a:cxn>
              <a:cxn ang="0">
                <a:pos x="862" y="58"/>
              </a:cxn>
              <a:cxn ang="0">
                <a:pos x="996" y="252"/>
              </a:cxn>
              <a:cxn ang="0">
                <a:pos x="1022" y="336"/>
              </a:cxn>
              <a:cxn ang="0">
                <a:pos x="944" y="398"/>
              </a:cxn>
              <a:cxn ang="0">
                <a:pos x="918" y="466"/>
              </a:cxn>
              <a:cxn ang="0">
                <a:pos x="862" y="516"/>
              </a:cxn>
              <a:cxn ang="0">
                <a:pos x="994" y="466"/>
              </a:cxn>
              <a:cxn ang="0">
                <a:pos x="1044" y="524"/>
              </a:cxn>
              <a:cxn ang="0">
                <a:pos x="1090" y="534"/>
              </a:cxn>
              <a:cxn ang="0">
                <a:pos x="1128" y="532"/>
              </a:cxn>
              <a:cxn ang="0">
                <a:pos x="1172" y="592"/>
              </a:cxn>
              <a:cxn ang="0">
                <a:pos x="1076" y="598"/>
              </a:cxn>
              <a:cxn ang="0">
                <a:pos x="866" y="574"/>
              </a:cxn>
              <a:cxn ang="0">
                <a:pos x="814" y="778"/>
              </a:cxn>
              <a:cxn ang="0">
                <a:pos x="998" y="840"/>
              </a:cxn>
              <a:cxn ang="0">
                <a:pos x="1026" y="1056"/>
              </a:cxn>
              <a:cxn ang="0">
                <a:pos x="1210" y="1016"/>
              </a:cxn>
              <a:cxn ang="0">
                <a:pos x="1278" y="776"/>
              </a:cxn>
              <a:cxn ang="0">
                <a:pos x="1342" y="768"/>
              </a:cxn>
            </a:cxnLst>
            <a:rect l="0" t="0" r="r" b="b"/>
            <a:pathLst>
              <a:path w="1382" h="1382">
                <a:moveTo>
                  <a:pt x="690" y="0"/>
                </a:moveTo>
                <a:lnTo>
                  <a:pt x="690" y="0"/>
                </a:lnTo>
                <a:lnTo>
                  <a:pt x="656" y="0"/>
                </a:lnTo>
                <a:lnTo>
                  <a:pt x="620" y="4"/>
                </a:lnTo>
                <a:lnTo>
                  <a:pt x="586" y="8"/>
                </a:lnTo>
                <a:lnTo>
                  <a:pt x="552" y="14"/>
                </a:lnTo>
                <a:lnTo>
                  <a:pt x="518" y="22"/>
                </a:lnTo>
                <a:lnTo>
                  <a:pt x="486" y="30"/>
                </a:lnTo>
                <a:lnTo>
                  <a:pt x="454" y="42"/>
                </a:lnTo>
                <a:lnTo>
                  <a:pt x="422" y="54"/>
                </a:lnTo>
                <a:lnTo>
                  <a:pt x="392" y="68"/>
                </a:lnTo>
                <a:lnTo>
                  <a:pt x="362" y="84"/>
                </a:lnTo>
                <a:lnTo>
                  <a:pt x="332" y="100"/>
                </a:lnTo>
                <a:lnTo>
                  <a:pt x="304" y="118"/>
                </a:lnTo>
                <a:lnTo>
                  <a:pt x="278" y="136"/>
                </a:lnTo>
                <a:lnTo>
                  <a:pt x="252" y="158"/>
                </a:lnTo>
                <a:lnTo>
                  <a:pt x="226" y="180"/>
                </a:lnTo>
                <a:lnTo>
                  <a:pt x="202" y="202"/>
                </a:lnTo>
                <a:lnTo>
                  <a:pt x="180" y="226"/>
                </a:lnTo>
                <a:lnTo>
                  <a:pt x="158" y="252"/>
                </a:lnTo>
                <a:lnTo>
                  <a:pt x="138" y="278"/>
                </a:lnTo>
                <a:lnTo>
                  <a:pt x="118" y="304"/>
                </a:lnTo>
                <a:lnTo>
                  <a:pt x="100" y="332"/>
                </a:lnTo>
                <a:lnTo>
                  <a:pt x="84" y="362"/>
                </a:lnTo>
                <a:lnTo>
                  <a:pt x="68" y="390"/>
                </a:lnTo>
                <a:lnTo>
                  <a:pt x="54" y="422"/>
                </a:lnTo>
                <a:lnTo>
                  <a:pt x="42" y="452"/>
                </a:lnTo>
                <a:lnTo>
                  <a:pt x="32" y="486"/>
                </a:lnTo>
                <a:lnTo>
                  <a:pt x="22" y="518"/>
                </a:lnTo>
                <a:lnTo>
                  <a:pt x="14" y="552"/>
                </a:lnTo>
                <a:lnTo>
                  <a:pt x="8" y="586"/>
                </a:lnTo>
                <a:lnTo>
                  <a:pt x="4" y="620"/>
                </a:lnTo>
                <a:lnTo>
                  <a:pt x="0" y="654"/>
                </a:lnTo>
                <a:lnTo>
                  <a:pt x="0" y="690"/>
                </a:lnTo>
                <a:lnTo>
                  <a:pt x="0" y="690"/>
                </a:lnTo>
                <a:lnTo>
                  <a:pt x="0" y="726"/>
                </a:lnTo>
                <a:lnTo>
                  <a:pt x="4" y="762"/>
                </a:lnTo>
                <a:lnTo>
                  <a:pt x="8" y="796"/>
                </a:lnTo>
                <a:lnTo>
                  <a:pt x="14" y="830"/>
                </a:lnTo>
                <a:lnTo>
                  <a:pt x="22" y="864"/>
                </a:lnTo>
                <a:lnTo>
                  <a:pt x="32" y="896"/>
                </a:lnTo>
                <a:lnTo>
                  <a:pt x="42" y="928"/>
                </a:lnTo>
                <a:lnTo>
                  <a:pt x="54" y="960"/>
                </a:lnTo>
                <a:lnTo>
                  <a:pt x="68" y="990"/>
                </a:lnTo>
                <a:lnTo>
                  <a:pt x="84" y="1020"/>
                </a:lnTo>
                <a:lnTo>
                  <a:pt x="100" y="1048"/>
                </a:lnTo>
                <a:lnTo>
                  <a:pt x="118" y="1076"/>
                </a:lnTo>
                <a:lnTo>
                  <a:pt x="138" y="1104"/>
                </a:lnTo>
                <a:lnTo>
                  <a:pt x="158" y="1130"/>
                </a:lnTo>
                <a:lnTo>
                  <a:pt x="180" y="1156"/>
                </a:lnTo>
                <a:lnTo>
                  <a:pt x="202" y="1180"/>
                </a:lnTo>
                <a:lnTo>
                  <a:pt x="226" y="1202"/>
                </a:lnTo>
                <a:lnTo>
                  <a:pt x="252" y="1224"/>
                </a:lnTo>
                <a:lnTo>
                  <a:pt x="278" y="1244"/>
                </a:lnTo>
                <a:lnTo>
                  <a:pt x="304" y="1264"/>
                </a:lnTo>
                <a:lnTo>
                  <a:pt x="332" y="1282"/>
                </a:lnTo>
                <a:lnTo>
                  <a:pt x="362" y="1298"/>
                </a:lnTo>
                <a:lnTo>
                  <a:pt x="392" y="1314"/>
                </a:lnTo>
                <a:lnTo>
                  <a:pt x="422" y="1328"/>
                </a:lnTo>
                <a:lnTo>
                  <a:pt x="454" y="1340"/>
                </a:lnTo>
                <a:lnTo>
                  <a:pt x="486" y="1350"/>
                </a:lnTo>
                <a:lnTo>
                  <a:pt x="518" y="1360"/>
                </a:lnTo>
                <a:lnTo>
                  <a:pt x="552" y="1368"/>
                </a:lnTo>
                <a:lnTo>
                  <a:pt x="586" y="1374"/>
                </a:lnTo>
                <a:lnTo>
                  <a:pt x="620" y="1378"/>
                </a:lnTo>
                <a:lnTo>
                  <a:pt x="656" y="1380"/>
                </a:lnTo>
                <a:lnTo>
                  <a:pt x="690" y="1382"/>
                </a:lnTo>
                <a:lnTo>
                  <a:pt x="690" y="1382"/>
                </a:lnTo>
                <a:lnTo>
                  <a:pt x="726" y="1380"/>
                </a:lnTo>
                <a:lnTo>
                  <a:pt x="762" y="1378"/>
                </a:lnTo>
                <a:lnTo>
                  <a:pt x="796" y="1374"/>
                </a:lnTo>
                <a:lnTo>
                  <a:pt x="830" y="1368"/>
                </a:lnTo>
                <a:lnTo>
                  <a:pt x="864" y="1360"/>
                </a:lnTo>
                <a:lnTo>
                  <a:pt x="896" y="1350"/>
                </a:lnTo>
                <a:lnTo>
                  <a:pt x="928" y="1340"/>
                </a:lnTo>
                <a:lnTo>
                  <a:pt x="960" y="1328"/>
                </a:lnTo>
                <a:lnTo>
                  <a:pt x="990" y="1314"/>
                </a:lnTo>
                <a:lnTo>
                  <a:pt x="1020" y="1298"/>
                </a:lnTo>
                <a:lnTo>
                  <a:pt x="1050" y="1282"/>
                </a:lnTo>
                <a:lnTo>
                  <a:pt x="1078" y="1264"/>
                </a:lnTo>
                <a:lnTo>
                  <a:pt x="1104" y="1244"/>
                </a:lnTo>
                <a:lnTo>
                  <a:pt x="1130" y="1224"/>
                </a:lnTo>
                <a:lnTo>
                  <a:pt x="1156" y="1202"/>
                </a:lnTo>
                <a:lnTo>
                  <a:pt x="1180" y="1180"/>
                </a:lnTo>
                <a:lnTo>
                  <a:pt x="1202" y="1156"/>
                </a:lnTo>
                <a:lnTo>
                  <a:pt x="1224" y="1130"/>
                </a:lnTo>
                <a:lnTo>
                  <a:pt x="1244" y="1104"/>
                </a:lnTo>
                <a:lnTo>
                  <a:pt x="1264" y="1076"/>
                </a:lnTo>
                <a:lnTo>
                  <a:pt x="1282" y="1048"/>
                </a:lnTo>
                <a:lnTo>
                  <a:pt x="1298" y="1020"/>
                </a:lnTo>
                <a:lnTo>
                  <a:pt x="1314" y="990"/>
                </a:lnTo>
                <a:lnTo>
                  <a:pt x="1328" y="960"/>
                </a:lnTo>
                <a:lnTo>
                  <a:pt x="1340" y="928"/>
                </a:lnTo>
                <a:lnTo>
                  <a:pt x="1350" y="896"/>
                </a:lnTo>
                <a:lnTo>
                  <a:pt x="1360" y="864"/>
                </a:lnTo>
                <a:lnTo>
                  <a:pt x="1368" y="830"/>
                </a:lnTo>
                <a:lnTo>
                  <a:pt x="1374" y="796"/>
                </a:lnTo>
                <a:lnTo>
                  <a:pt x="1378" y="762"/>
                </a:lnTo>
                <a:lnTo>
                  <a:pt x="1380" y="726"/>
                </a:lnTo>
                <a:lnTo>
                  <a:pt x="1382" y="690"/>
                </a:lnTo>
                <a:lnTo>
                  <a:pt x="1382" y="690"/>
                </a:lnTo>
                <a:lnTo>
                  <a:pt x="1380" y="654"/>
                </a:lnTo>
                <a:lnTo>
                  <a:pt x="1378" y="620"/>
                </a:lnTo>
                <a:lnTo>
                  <a:pt x="1374" y="586"/>
                </a:lnTo>
                <a:lnTo>
                  <a:pt x="1368" y="552"/>
                </a:lnTo>
                <a:lnTo>
                  <a:pt x="1360" y="518"/>
                </a:lnTo>
                <a:lnTo>
                  <a:pt x="1350" y="486"/>
                </a:lnTo>
                <a:lnTo>
                  <a:pt x="1340" y="452"/>
                </a:lnTo>
                <a:lnTo>
                  <a:pt x="1328" y="422"/>
                </a:lnTo>
                <a:lnTo>
                  <a:pt x="1314" y="390"/>
                </a:lnTo>
                <a:lnTo>
                  <a:pt x="1298" y="362"/>
                </a:lnTo>
                <a:lnTo>
                  <a:pt x="1282" y="332"/>
                </a:lnTo>
                <a:lnTo>
                  <a:pt x="1264" y="304"/>
                </a:lnTo>
                <a:lnTo>
                  <a:pt x="1244" y="278"/>
                </a:lnTo>
                <a:lnTo>
                  <a:pt x="1224" y="252"/>
                </a:lnTo>
                <a:lnTo>
                  <a:pt x="1202" y="226"/>
                </a:lnTo>
                <a:lnTo>
                  <a:pt x="1180" y="202"/>
                </a:lnTo>
                <a:lnTo>
                  <a:pt x="1156" y="180"/>
                </a:lnTo>
                <a:lnTo>
                  <a:pt x="1130" y="158"/>
                </a:lnTo>
                <a:lnTo>
                  <a:pt x="1104" y="136"/>
                </a:lnTo>
                <a:lnTo>
                  <a:pt x="1078" y="118"/>
                </a:lnTo>
                <a:lnTo>
                  <a:pt x="1050" y="100"/>
                </a:lnTo>
                <a:lnTo>
                  <a:pt x="1020" y="84"/>
                </a:lnTo>
                <a:lnTo>
                  <a:pt x="990" y="68"/>
                </a:lnTo>
                <a:lnTo>
                  <a:pt x="960" y="54"/>
                </a:lnTo>
                <a:lnTo>
                  <a:pt x="928" y="42"/>
                </a:lnTo>
                <a:lnTo>
                  <a:pt x="896" y="30"/>
                </a:lnTo>
                <a:lnTo>
                  <a:pt x="864" y="22"/>
                </a:lnTo>
                <a:lnTo>
                  <a:pt x="830" y="14"/>
                </a:lnTo>
                <a:lnTo>
                  <a:pt x="796" y="8"/>
                </a:lnTo>
                <a:lnTo>
                  <a:pt x="762" y="4"/>
                </a:lnTo>
                <a:lnTo>
                  <a:pt x="726" y="0"/>
                </a:lnTo>
                <a:lnTo>
                  <a:pt x="690" y="0"/>
                </a:lnTo>
                <a:lnTo>
                  <a:pt x="690" y="0"/>
                </a:lnTo>
                <a:close/>
                <a:moveTo>
                  <a:pt x="1346" y="684"/>
                </a:moveTo>
                <a:lnTo>
                  <a:pt x="1346" y="684"/>
                </a:lnTo>
                <a:lnTo>
                  <a:pt x="1342" y="670"/>
                </a:lnTo>
                <a:lnTo>
                  <a:pt x="1336" y="654"/>
                </a:lnTo>
                <a:lnTo>
                  <a:pt x="1336" y="654"/>
                </a:lnTo>
                <a:lnTo>
                  <a:pt x="1344" y="654"/>
                </a:lnTo>
                <a:lnTo>
                  <a:pt x="1344" y="654"/>
                </a:lnTo>
                <a:lnTo>
                  <a:pt x="1346" y="684"/>
                </a:lnTo>
                <a:lnTo>
                  <a:pt x="1346" y="684"/>
                </a:lnTo>
                <a:close/>
                <a:moveTo>
                  <a:pt x="1158" y="232"/>
                </a:moveTo>
                <a:lnTo>
                  <a:pt x="1158" y="232"/>
                </a:lnTo>
                <a:lnTo>
                  <a:pt x="1176" y="252"/>
                </a:lnTo>
                <a:lnTo>
                  <a:pt x="1176" y="252"/>
                </a:lnTo>
                <a:lnTo>
                  <a:pt x="1172" y="254"/>
                </a:lnTo>
                <a:lnTo>
                  <a:pt x="1168" y="256"/>
                </a:lnTo>
                <a:lnTo>
                  <a:pt x="1164" y="254"/>
                </a:lnTo>
                <a:lnTo>
                  <a:pt x="1162" y="250"/>
                </a:lnTo>
                <a:lnTo>
                  <a:pt x="1156" y="242"/>
                </a:lnTo>
                <a:lnTo>
                  <a:pt x="1152" y="232"/>
                </a:lnTo>
                <a:lnTo>
                  <a:pt x="1152" y="232"/>
                </a:lnTo>
                <a:lnTo>
                  <a:pt x="1158" y="232"/>
                </a:lnTo>
                <a:lnTo>
                  <a:pt x="1158" y="232"/>
                </a:lnTo>
                <a:close/>
                <a:moveTo>
                  <a:pt x="314" y="188"/>
                </a:moveTo>
                <a:lnTo>
                  <a:pt x="314" y="188"/>
                </a:lnTo>
                <a:lnTo>
                  <a:pt x="306" y="180"/>
                </a:lnTo>
                <a:lnTo>
                  <a:pt x="300" y="178"/>
                </a:lnTo>
                <a:lnTo>
                  <a:pt x="294" y="178"/>
                </a:lnTo>
                <a:lnTo>
                  <a:pt x="290" y="180"/>
                </a:lnTo>
                <a:lnTo>
                  <a:pt x="278" y="190"/>
                </a:lnTo>
                <a:lnTo>
                  <a:pt x="270" y="194"/>
                </a:lnTo>
                <a:lnTo>
                  <a:pt x="262" y="196"/>
                </a:lnTo>
                <a:lnTo>
                  <a:pt x="262" y="196"/>
                </a:lnTo>
                <a:lnTo>
                  <a:pt x="284" y="178"/>
                </a:lnTo>
                <a:lnTo>
                  <a:pt x="306" y="160"/>
                </a:lnTo>
                <a:lnTo>
                  <a:pt x="306" y="160"/>
                </a:lnTo>
                <a:lnTo>
                  <a:pt x="308" y="168"/>
                </a:lnTo>
                <a:lnTo>
                  <a:pt x="310" y="174"/>
                </a:lnTo>
                <a:lnTo>
                  <a:pt x="314" y="180"/>
                </a:lnTo>
                <a:lnTo>
                  <a:pt x="314" y="188"/>
                </a:lnTo>
                <a:lnTo>
                  <a:pt x="314" y="188"/>
                </a:lnTo>
                <a:close/>
                <a:moveTo>
                  <a:pt x="36" y="690"/>
                </a:moveTo>
                <a:lnTo>
                  <a:pt x="36" y="690"/>
                </a:lnTo>
                <a:lnTo>
                  <a:pt x="38" y="648"/>
                </a:lnTo>
                <a:lnTo>
                  <a:pt x="42" y="608"/>
                </a:lnTo>
                <a:lnTo>
                  <a:pt x="48" y="568"/>
                </a:lnTo>
                <a:lnTo>
                  <a:pt x="56" y="528"/>
                </a:lnTo>
                <a:lnTo>
                  <a:pt x="56" y="528"/>
                </a:lnTo>
                <a:lnTo>
                  <a:pt x="64" y="566"/>
                </a:lnTo>
                <a:lnTo>
                  <a:pt x="68" y="584"/>
                </a:lnTo>
                <a:lnTo>
                  <a:pt x="76" y="600"/>
                </a:lnTo>
                <a:lnTo>
                  <a:pt x="84" y="618"/>
                </a:lnTo>
                <a:lnTo>
                  <a:pt x="92" y="634"/>
                </a:lnTo>
                <a:lnTo>
                  <a:pt x="102" y="648"/>
                </a:lnTo>
                <a:lnTo>
                  <a:pt x="116" y="662"/>
                </a:lnTo>
                <a:lnTo>
                  <a:pt x="116" y="662"/>
                </a:lnTo>
                <a:lnTo>
                  <a:pt x="112" y="650"/>
                </a:lnTo>
                <a:lnTo>
                  <a:pt x="108" y="640"/>
                </a:lnTo>
                <a:lnTo>
                  <a:pt x="104" y="630"/>
                </a:lnTo>
                <a:lnTo>
                  <a:pt x="102" y="618"/>
                </a:lnTo>
                <a:lnTo>
                  <a:pt x="102" y="618"/>
                </a:lnTo>
                <a:lnTo>
                  <a:pt x="116" y="630"/>
                </a:lnTo>
                <a:lnTo>
                  <a:pt x="122" y="636"/>
                </a:lnTo>
                <a:lnTo>
                  <a:pt x="126" y="644"/>
                </a:lnTo>
                <a:lnTo>
                  <a:pt x="130" y="652"/>
                </a:lnTo>
                <a:lnTo>
                  <a:pt x="132" y="662"/>
                </a:lnTo>
                <a:lnTo>
                  <a:pt x="134" y="674"/>
                </a:lnTo>
                <a:lnTo>
                  <a:pt x="134" y="686"/>
                </a:lnTo>
                <a:lnTo>
                  <a:pt x="134" y="686"/>
                </a:lnTo>
                <a:lnTo>
                  <a:pt x="160" y="704"/>
                </a:lnTo>
                <a:lnTo>
                  <a:pt x="186" y="718"/>
                </a:lnTo>
                <a:lnTo>
                  <a:pt x="240" y="748"/>
                </a:lnTo>
                <a:lnTo>
                  <a:pt x="268" y="764"/>
                </a:lnTo>
                <a:lnTo>
                  <a:pt x="292" y="780"/>
                </a:lnTo>
                <a:lnTo>
                  <a:pt x="314" y="800"/>
                </a:lnTo>
                <a:lnTo>
                  <a:pt x="324" y="812"/>
                </a:lnTo>
                <a:lnTo>
                  <a:pt x="334" y="824"/>
                </a:lnTo>
                <a:lnTo>
                  <a:pt x="334" y="824"/>
                </a:lnTo>
                <a:lnTo>
                  <a:pt x="328" y="836"/>
                </a:lnTo>
                <a:lnTo>
                  <a:pt x="320" y="848"/>
                </a:lnTo>
                <a:lnTo>
                  <a:pt x="302" y="868"/>
                </a:lnTo>
                <a:lnTo>
                  <a:pt x="302" y="868"/>
                </a:lnTo>
                <a:lnTo>
                  <a:pt x="300" y="882"/>
                </a:lnTo>
                <a:lnTo>
                  <a:pt x="300" y="896"/>
                </a:lnTo>
                <a:lnTo>
                  <a:pt x="304" y="910"/>
                </a:lnTo>
                <a:lnTo>
                  <a:pt x="308" y="922"/>
                </a:lnTo>
                <a:lnTo>
                  <a:pt x="314" y="934"/>
                </a:lnTo>
                <a:lnTo>
                  <a:pt x="320" y="946"/>
                </a:lnTo>
                <a:lnTo>
                  <a:pt x="338" y="968"/>
                </a:lnTo>
                <a:lnTo>
                  <a:pt x="356" y="990"/>
                </a:lnTo>
                <a:lnTo>
                  <a:pt x="374" y="1012"/>
                </a:lnTo>
                <a:lnTo>
                  <a:pt x="382" y="1024"/>
                </a:lnTo>
                <a:lnTo>
                  <a:pt x="388" y="1036"/>
                </a:lnTo>
                <a:lnTo>
                  <a:pt x="392" y="1048"/>
                </a:lnTo>
                <a:lnTo>
                  <a:pt x="396" y="1060"/>
                </a:lnTo>
                <a:lnTo>
                  <a:pt x="396" y="1060"/>
                </a:lnTo>
                <a:lnTo>
                  <a:pt x="398" y="1090"/>
                </a:lnTo>
                <a:lnTo>
                  <a:pt x="398" y="1120"/>
                </a:lnTo>
                <a:lnTo>
                  <a:pt x="396" y="1148"/>
                </a:lnTo>
                <a:lnTo>
                  <a:pt x="394" y="1176"/>
                </a:lnTo>
                <a:lnTo>
                  <a:pt x="386" y="1228"/>
                </a:lnTo>
                <a:lnTo>
                  <a:pt x="386" y="1250"/>
                </a:lnTo>
                <a:lnTo>
                  <a:pt x="388" y="1270"/>
                </a:lnTo>
                <a:lnTo>
                  <a:pt x="388" y="1270"/>
                </a:lnTo>
                <a:lnTo>
                  <a:pt x="350" y="1250"/>
                </a:lnTo>
                <a:lnTo>
                  <a:pt x="312" y="1224"/>
                </a:lnTo>
                <a:lnTo>
                  <a:pt x="278" y="1198"/>
                </a:lnTo>
                <a:lnTo>
                  <a:pt x="244" y="1170"/>
                </a:lnTo>
                <a:lnTo>
                  <a:pt x="214" y="1138"/>
                </a:lnTo>
                <a:lnTo>
                  <a:pt x="184" y="1106"/>
                </a:lnTo>
                <a:lnTo>
                  <a:pt x="158" y="1070"/>
                </a:lnTo>
                <a:lnTo>
                  <a:pt x="134" y="1034"/>
                </a:lnTo>
                <a:lnTo>
                  <a:pt x="112" y="996"/>
                </a:lnTo>
                <a:lnTo>
                  <a:pt x="92" y="956"/>
                </a:lnTo>
                <a:lnTo>
                  <a:pt x="76" y="914"/>
                </a:lnTo>
                <a:lnTo>
                  <a:pt x="62" y="872"/>
                </a:lnTo>
                <a:lnTo>
                  <a:pt x="50" y="828"/>
                </a:lnTo>
                <a:lnTo>
                  <a:pt x="42" y="784"/>
                </a:lnTo>
                <a:lnTo>
                  <a:pt x="38" y="738"/>
                </a:lnTo>
                <a:lnTo>
                  <a:pt x="36" y="690"/>
                </a:lnTo>
                <a:lnTo>
                  <a:pt x="36" y="690"/>
                </a:lnTo>
                <a:close/>
                <a:moveTo>
                  <a:pt x="1278" y="980"/>
                </a:moveTo>
                <a:lnTo>
                  <a:pt x="1278" y="980"/>
                </a:lnTo>
                <a:lnTo>
                  <a:pt x="1276" y="974"/>
                </a:lnTo>
                <a:lnTo>
                  <a:pt x="1272" y="970"/>
                </a:lnTo>
                <a:lnTo>
                  <a:pt x="1272" y="970"/>
                </a:lnTo>
                <a:lnTo>
                  <a:pt x="1266" y="982"/>
                </a:lnTo>
                <a:lnTo>
                  <a:pt x="1258" y="994"/>
                </a:lnTo>
                <a:lnTo>
                  <a:pt x="1244" y="1014"/>
                </a:lnTo>
                <a:lnTo>
                  <a:pt x="1238" y="1024"/>
                </a:lnTo>
                <a:lnTo>
                  <a:pt x="1232" y="1036"/>
                </a:lnTo>
                <a:lnTo>
                  <a:pt x="1230" y="1048"/>
                </a:lnTo>
                <a:lnTo>
                  <a:pt x="1230" y="1060"/>
                </a:lnTo>
                <a:lnTo>
                  <a:pt x="1230" y="1060"/>
                </a:lnTo>
                <a:lnTo>
                  <a:pt x="1208" y="1092"/>
                </a:lnTo>
                <a:lnTo>
                  <a:pt x="1182" y="1122"/>
                </a:lnTo>
                <a:lnTo>
                  <a:pt x="1156" y="1150"/>
                </a:lnTo>
                <a:lnTo>
                  <a:pt x="1128" y="1178"/>
                </a:lnTo>
                <a:lnTo>
                  <a:pt x="1098" y="1202"/>
                </a:lnTo>
                <a:lnTo>
                  <a:pt x="1068" y="1226"/>
                </a:lnTo>
                <a:lnTo>
                  <a:pt x="1034" y="1248"/>
                </a:lnTo>
                <a:lnTo>
                  <a:pt x="1000" y="1268"/>
                </a:lnTo>
                <a:lnTo>
                  <a:pt x="966" y="1284"/>
                </a:lnTo>
                <a:lnTo>
                  <a:pt x="928" y="1300"/>
                </a:lnTo>
                <a:lnTo>
                  <a:pt x="892" y="1314"/>
                </a:lnTo>
                <a:lnTo>
                  <a:pt x="854" y="1324"/>
                </a:lnTo>
                <a:lnTo>
                  <a:pt x="814" y="1334"/>
                </a:lnTo>
                <a:lnTo>
                  <a:pt x="774" y="1340"/>
                </a:lnTo>
                <a:lnTo>
                  <a:pt x="732" y="1344"/>
                </a:lnTo>
                <a:lnTo>
                  <a:pt x="690" y="1346"/>
                </a:lnTo>
                <a:lnTo>
                  <a:pt x="690" y="1346"/>
                </a:lnTo>
                <a:lnTo>
                  <a:pt x="658" y="1344"/>
                </a:lnTo>
                <a:lnTo>
                  <a:pt x="626" y="1342"/>
                </a:lnTo>
                <a:lnTo>
                  <a:pt x="594" y="1338"/>
                </a:lnTo>
                <a:lnTo>
                  <a:pt x="564" y="1332"/>
                </a:lnTo>
                <a:lnTo>
                  <a:pt x="532" y="1326"/>
                </a:lnTo>
                <a:lnTo>
                  <a:pt x="502" y="1318"/>
                </a:lnTo>
                <a:lnTo>
                  <a:pt x="474" y="1308"/>
                </a:lnTo>
                <a:lnTo>
                  <a:pt x="444" y="1298"/>
                </a:lnTo>
                <a:lnTo>
                  <a:pt x="444" y="1298"/>
                </a:lnTo>
                <a:lnTo>
                  <a:pt x="448" y="1266"/>
                </a:lnTo>
                <a:lnTo>
                  <a:pt x="450" y="1252"/>
                </a:lnTo>
                <a:lnTo>
                  <a:pt x="454" y="1240"/>
                </a:lnTo>
                <a:lnTo>
                  <a:pt x="460" y="1228"/>
                </a:lnTo>
                <a:lnTo>
                  <a:pt x="470" y="1218"/>
                </a:lnTo>
                <a:lnTo>
                  <a:pt x="484" y="1210"/>
                </a:lnTo>
                <a:lnTo>
                  <a:pt x="502" y="1202"/>
                </a:lnTo>
                <a:lnTo>
                  <a:pt x="502" y="1202"/>
                </a:lnTo>
                <a:lnTo>
                  <a:pt x="504" y="1196"/>
                </a:lnTo>
                <a:lnTo>
                  <a:pt x="504" y="1192"/>
                </a:lnTo>
                <a:lnTo>
                  <a:pt x="500" y="1186"/>
                </a:lnTo>
                <a:lnTo>
                  <a:pt x="498" y="1180"/>
                </a:lnTo>
                <a:lnTo>
                  <a:pt x="496" y="1176"/>
                </a:lnTo>
                <a:lnTo>
                  <a:pt x="496" y="1172"/>
                </a:lnTo>
                <a:lnTo>
                  <a:pt x="496" y="1172"/>
                </a:lnTo>
                <a:lnTo>
                  <a:pt x="504" y="1172"/>
                </a:lnTo>
                <a:lnTo>
                  <a:pt x="510" y="1172"/>
                </a:lnTo>
                <a:lnTo>
                  <a:pt x="522" y="1168"/>
                </a:lnTo>
                <a:lnTo>
                  <a:pt x="532" y="1160"/>
                </a:lnTo>
                <a:lnTo>
                  <a:pt x="542" y="1150"/>
                </a:lnTo>
                <a:lnTo>
                  <a:pt x="550" y="1136"/>
                </a:lnTo>
                <a:lnTo>
                  <a:pt x="558" y="1122"/>
                </a:lnTo>
                <a:lnTo>
                  <a:pt x="562" y="1106"/>
                </a:lnTo>
                <a:lnTo>
                  <a:pt x="566" y="1090"/>
                </a:lnTo>
                <a:lnTo>
                  <a:pt x="566" y="1090"/>
                </a:lnTo>
                <a:lnTo>
                  <a:pt x="616" y="1064"/>
                </a:lnTo>
                <a:lnTo>
                  <a:pt x="616" y="1064"/>
                </a:lnTo>
                <a:lnTo>
                  <a:pt x="618" y="1042"/>
                </a:lnTo>
                <a:lnTo>
                  <a:pt x="622" y="1020"/>
                </a:lnTo>
                <a:lnTo>
                  <a:pt x="628" y="1002"/>
                </a:lnTo>
                <a:lnTo>
                  <a:pt x="636" y="986"/>
                </a:lnTo>
                <a:lnTo>
                  <a:pt x="650" y="952"/>
                </a:lnTo>
                <a:lnTo>
                  <a:pt x="656" y="934"/>
                </a:lnTo>
                <a:lnTo>
                  <a:pt x="660" y="912"/>
                </a:lnTo>
                <a:lnTo>
                  <a:pt x="660" y="912"/>
                </a:lnTo>
                <a:lnTo>
                  <a:pt x="630" y="900"/>
                </a:lnTo>
                <a:lnTo>
                  <a:pt x="602" y="886"/>
                </a:lnTo>
                <a:lnTo>
                  <a:pt x="572" y="874"/>
                </a:lnTo>
                <a:lnTo>
                  <a:pt x="540" y="862"/>
                </a:lnTo>
                <a:lnTo>
                  <a:pt x="540" y="862"/>
                </a:lnTo>
                <a:lnTo>
                  <a:pt x="540" y="830"/>
                </a:lnTo>
                <a:lnTo>
                  <a:pt x="540" y="830"/>
                </a:lnTo>
                <a:lnTo>
                  <a:pt x="530" y="824"/>
                </a:lnTo>
                <a:lnTo>
                  <a:pt x="518" y="816"/>
                </a:lnTo>
                <a:lnTo>
                  <a:pt x="494" y="806"/>
                </a:lnTo>
                <a:lnTo>
                  <a:pt x="482" y="800"/>
                </a:lnTo>
                <a:lnTo>
                  <a:pt x="472" y="792"/>
                </a:lnTo>
                <a:lnTo>
                  <a:pt x="464" y="780"/>
                </a:lnTo>
                <a:lnTo>
                  <a:pt x="458" y="768"/>
                </a:lnTo>
                <a:lnTo>
                  <a:pt x="458" y="768"/>
                </a:lnTo>
                <a:lnTo>
                  <a:pt x="430" y="766"/>
                </a:lnTo>
                <a:lnTo>
                  <a:pt x="408" y="764"/>
                </a:lnTo>
                <a:lnTo>
                  <a:pt x="390" y="758"/>
                </a:lnTo>
                <a:lnTo>
                  <a:pt x="382" y="754"/>
                </a:lnTo>
                <a:lnTo>
                  <a:pt x="376" y="748"/>
                </a:lnTo>
                <a:lnTo>
                  <a:pt x="376" y="748"/>
                </a:lnTo>
                <a:lnTo>
                  <a:pt x="368" y="752"/>
                </a:lnTo>
                <a:lnTo>
                  <a:pt x="362" y="756"/>
                </a:lnTo>
                <a:lnTo>
                  <a:pt x="352" y="766"/>
                </a:lnTo>
                <a:lnTo>
                  <a:pt x="342" y="774"/>
                </a:lnTo>
                <a:lnTo>
                  <a:pt x="334" y="778"/>
                </a:lnTo>
                <a:lnTo>
                  <a:pt x="326" y="780"/>
                </a:lnTo>
                <a:lnTo>
                  <a:pt x="326" y="780"/>
                </a:lnTo>
                <a:lnTo>
                  <a:pt x="324" y="778"/>
                </a:lnTo>
                <a:lnTo>
                  <a:pt x="322" y="776"/>
                </a:lnTo>
                <a:lnTo>
                  <a:pt x="314" y="774"/>
                </a:lnTo>
                <a:lnTo>
                  <a:pt x="314" y="774"/>
                </a:lnTo>
                <a:lnTo>
                  <a:pt x="304" y="772"/>
                </a:lnTo>
                <a:lnTo>
                  <a:pt x="296" y="768"/>
                </a:lnTo>
                <a:lnTo>
                  <a:pt x="294" y="762"/>
                </a:lnTo>
                <a:lnTo>
                  <a:pt x="292" y="754"/>
                </a:lnTo>
                <a:lnTo>
                  <a:pt x="292" y="738"/>
                </a:lnTo>
                <a:lnTo>
                  <a:pt x="294" y="718"/>
                </a:lnTo>
                <a:lnTo>
                  <a:pt x="294" y="718"/>
                </a:lnTo>
                <a:lnTo>
                  <a:pt x="286" y="716"/>
                </a:lnTo>
                <a:lnTo>
                  <a:pt x="276" y="718"/>
                </a:lnTo>
                <a:lnTo>
                  <a:pt x="266" y="718"/>
                </a:lnTo>
                <a:lnTo>
                  <a:pt x="264" y="716"/>
                </a:lnTo>
                <a:lnTo>
                  <a:pt x="264" y="712"/>
                </a:lnTo>
                <a:lnTo>
                  <a:pt x="264" y="712"/>
                </a:lnTo>
                <a:lnTo>
                  <a:pt x="264" y="700"/>
                </a:lnTo>
                <a:lnTo>
                  <a:pt x="266" y="692"/>
                </a:lnTo>
                <a:lnTo>
                  <a:pt x="270" y="684"/>
                </a:lnTo>
                <a:lnTo>
                  <a:pt x="276" y="680"/>
                </a:lnTo>
                <a:lnTo>
                  <a:pt x="276" y="680"/>
                </a:lnTo>
                <a:lnTo>
                  <a:pt x="274" y="672"/>
                </a:lnTo>
                <a:lnTo>
                  <a:pt x="268" y="668"/>
                </a:lnTo>
                <a:lnTo>
                  <a:pt x="262" y="666"/>
                </a:lnTo>
                <a:lnTo>
                  <a:pt x="254" y="666"/>
                </a:lnTo>
                <a:lnTo>
                  <a:pt x="248" y="670"/>
                </a:lnTo>
                <a:lnTo>
                  <a:pt x="242" y="674"/>
                </a:lnTo>
                <a:lnTo>
                  <a:pt x="238" y="678"/>
                </a:lnTo>
                <a:lnTo>
                  <a:pt x="238" y="686"/>
                </a:lnTo>
                <a:lnTo>
                  <a:pt x="238" y="686"/>
                </a:lnTo>
                <a:lnTo>
                  <a:pt x="232" y="686"/>
                </a:lnTo>
                <a:lnTo>
                  <a:pt x="232" y="686"/>
                </a:lnTo>
                <a:lnTo>
                  <a:pt x="216" y="680"/>
                </a:lnTo>
                <a:lnTo>
                  <a:pt x="204" y="674"/>
                </a:lnTo>
                <a:lnTo>
                  <a:pt x="196" y="666"/>
                </a:lnTo>
                <a:lnTo>
                  <a:pt x="192" y="656"/>
                </a:lnTo>
                <a:lnTo>
                  <a:pt x="192" y="648"/>
                </a:lnTo>
                <a:lnTo>
                  <a:pt x="194" y="638"/>
                </a:lnTo>
                <a:lnTo>
                  <a:pt x="198" y="628"/>
                </a:lnTo>
                <a:lnTo>
                  <a:pt x="204" y="618"/>
                </a:lnTo>
                <a:lnTo>
                  <a:pt x="214" y="608"/>
                </a:lnTo>
                <a:lnTo>
                  <a:pt x="224" y="600"/>
                </a:lnTo>
                <a:lnTo>
                  <a:pt x="234" y="594"/>
                </a:lnTo>
                <a:lnTo>
                  <a:pt x="246" y="588"/>
                </a:lnTo>
                <a:lnTo>
                  <a:pt x="260" y="586"/>
                </a:lnTo>
                <a:lnTo>
                  <a:pt x="272" y="584"/>
                </a:lnTo>
                <a:lnTo>
                  <a:pt x="284" y="586"/>
                </a:lnTo>
                <a:lnTo>
                  <a:pt x="294" y="592"/>
                </a:lnTo>
                <a:lnTo>
                  <a:pt x="294" y="592"/>
                </a:lnTo>
                <a:lnTo>
                  <a:pt x="298" y="604"/>
                </a:lnTo>
                <a:lnTo>
                  <a:pt x="304" y="618"/>
                </a:lnTo>
                <a:lnTo>
                  <a:pt x="310" y="628"/>
                </a:lnTo>
                <a:lnTo>
                  <a:pt x="314" y="632"/>
                </a:lnTo>
                <a:lnTo>
                  <a:pt x="320" y="636"/>
                </a:lnTo>
                <a:lnTo>
                  <a:pt x="320" y="636"/>
                </a:lnTo>
                <a:lnTo>
                  <a:pt x="326" y="630"/>
                </a:lnTo>
                <a:lnTo>
                  <a:pt x="328" y="622"/>
                </a:lnTo>
                <a:lnTo>
                  <a:pt x="326" y="614"/>
                </a:lnTo>
                <a:lnTo>
                  <a:pt x="326" y="604"/>
                </a:lnTo>
                <a:lnTo>
                  <a:pt x="322" y="588"/>
                </a:lnTo>
                <a:lnTo>
                  <a:pt x="322" y="582"/>
                </a:lnTo>
                <a:lnTo>
                  <a:pt x="326" y="578"/>
                </a:lnTo>
                <a:lnTo>
                  <a:pt x="326" y="578"/>
                </a:lnTo>
                <a:lnTo>
                  <a:pt x="332" y="570"/>
                </a:lnTo>
                <a:lnTo>
                  <a:pt x="338" y="562"/>
                </a:lnTo>
                <a:lnTo>
                  <a:pt x="346" y="556"/>
                </a:lnTo>
                <a:lnTo>
                  <a:pt x="352" y="554"/>
                </a:lnTo>
                <a:lnTo>
                  <a:pt x="358" y="554"/>
                </a:lnTo>
                <a:lnTo>
                  <a:pt x="358" y="554"/>
                </a:lnTo>
                <a:lnTo>
                  <a:pt x="360" y="540"/>
                </a:lnTo>
                <a:lnTo>
                  <a:pt x="366" y="528"/>
                </a:lnTo>
                <a:lnTo>
                  <a:pt x="370" y="518"/>
                </a:lnTo>
                <a:lnTo>
                  <a:pt x="378" y="508"/>
                </a:lnTo>
                <a:lnTo>
                  <a:pt x="392" y="492"/>
                </a:lnTo>
                <a:lnTo>
                  <a:pt x="410" y="478"/>
                </a:lnTo>
                <a:lnTo>
                  <a:pt x="430" y="466"/>
                </a:lnTo>
                <a:lnTo>
                  <a:pt x="448" y="456"/>
                </a:lnTo>
                <a:lnTo>
                  <a:pt x="478" y="440"/>
                </a:lnTo>
                <a:lnTo>
                  <a:pt x="478" y="440"/>
                </a:lnTo>
                <a:lnTo>
                  <a:pt x="478" y="434"/>
                </a:lnTo>
                <a:lnTo>
                  <a:pt x="478" y="434"/>
                </a:lnTo>
                <a:lnTo>
                  <a:pt x="476" y="430"/>
                </a:lnTo>
                <a:lnTo>
                  <a:pt x="474" y="428"/>
                </a:lnTo>
                <a:lnTo>
                  <a:pt x="466" y="428"/>
                </a:lnTo>
                <a:lnTo>
                  <a:pt x="466" y="428"/>
                </a:lnTo>
                <a:lnTo>
                  <a:pt x="460" y="426"/>
                </a:lnTo>
                <a:lnTo>
                  <a:pt x="458" y="424"/>
                </a:lnTo>
                <a:lnTo>
                  <a:pt x="458" y="422"/>
                </a:lnTo>
                <a:lnTo>
                  <a:pt x="458" y="422"/>
                </a:lnTo>
                <a:lnTo>
                  <a:pt x="458" y="416"/>
                </a:lnTo>
                <a:lnTo>
                  <a:pt x="460" y="412"/>
                </a:lnTo>
                <a:lnTo>
                  <a:pt x="462" y="406"/>
                </a:lnTo>
                <a:lnTo>
                  <a:pt x="466" y="400"/>
                </a:lnTo>
                <a:lnTo>
                  <a:pt x="466" y="396"/>
                </a:lnTo>
                <a:lnTo>
                  <a:pt x="466" y="390"/>
                </a:lnTo>
                <a:lnTo>
                  <a:pt x="466" y="390"/>
                </a:lnTo>
                <a:lnTo>
                  <a:pt x="472" y="396"/>
                </a:lnTo>
                <a:lnTo>
                  <a:pt x="480" y="400"/>
                </a:lnTo>
                <a:lnTo>
                  <a:pt x="488" y="398"/>
                </a:lnTo>
                <a:lnTo>
                  <a:pt x="496" y="396"/>
                </a:lnTo>
                <a:lnTo>
                  <a:pt x="512" y="386"/>
                </a:lnTo>
                <a:lnTo>
                  <a:pt x="520" y="380"/>
                </a:lnTo>
                <a:lnTo>
                  <a:pt x="528" y="376"/>
                </a:lnTo>
                <a:lnTo>
                  <a:pt x="528" y="376"/>
                </a:lnTo>
                <a:lnTo>
                  <a:pt x="524" y="384"/>
                </a:lnTo>
                <a:lnTo>
                  <a:pt x="520" y="388"/>
                </a:lnTo>
                <a:lnTo>
                  <a:pt x="516" y="392"/>
                </a:lnTo>
                <a:lnTo>
                  <a:pt x="510" y="396"/>
                </a:lnTo>
                <a:lnTo>
                  <a:pt x="510" y="396"/>
                </a:lnTo>
                <a:lnTo>
                  <a:pt x="506" y="402"/>
                </a:lnTo>
                <a:lnTo>
                  <a:pt x="502" y="412"/>
                </a:lnTo>
                <a:lnTo>
                  <a:pt x="502" y="416"/>
                </a:lnTo>
                <a:lnTo>
                  <a:pt x="504" y="420"/>
                </a:lnTo>
                <a:lnTo>
                  <a:pt x="508" y="422"/>
                </a:lnTo>
                <a:lnTo>
                  <a:pt x="516" y="422"/>
                </a:lnTo>
                <a:lnTo>
                  <a:pt x="516" y="422"/>
                </a:lnTo>
                <a:lnTo>
                  <a:pt x="524" y="422"/>
                </a:lnTo>
                <a:lnTo>
                  <a:pt x="532" y="426"/>
                </a:lnTo>
                <a:lnTo>
                  <a:pt x="542" y="428"/>
                </a:lnTo>
                <a:lnTo>
                  <a:pt x="554" y="428"/>
                </a:lnTo>
                <a:lnTo>
                  <a:pt x="554" y="428"/>
                </a:lnTo>
                <a:lnTo>
                  <a:pt x="548" y="408"/>
                </a:lnTo>
                <a:lnTo>
                  <a:pt x="542" y="390"/>
                </a:lnTo>
                <a:lnTo>
                  <a:pt x="534" y="372"/>
                </a:lnTo>
                <a:lnTo>
                  <a:pt x="526" y="356"/>
                </a:lnTo>
                <a:lnTo>
                  <a:pt x="508" y="322"/>
                </a:lnTo>
                <a:lnTo>
                  <a:pt x="498" y="304"/>
                </a:lnTo>
                <a:lnTo>
                  <a:pt x="490" y="282"/>
                </a:lnTo>
                <a:lnTo>
                  <a:pt x="490" y="282"/>
                </a:lnTo>
                <a:lnTo>
                  <a:pt x="484" y="280"/>
                </a:lnTo>
                <a:lnTo>
                  <a:pt x="480" y="282"/>
                </a:lnTo>
                <a:lnTo>
                  <a:pt x="478" y="284"/>
                </a:lnTo>
                <a:lnTo>
                  <a:pt x="478" y="288"/>
                </a:lnTo>
                <a:lnTo>
                  <a:pt x="476" y="292"/>
                </a:lnTo>
                <a:lnTo>
                  <a:pt x="474" y="296"/>
                </a:lnTo>
                <a:lnTo>
                  <a:pt x="472" y="296"/>
                </a:lnTo>
                <a:lnTo>
                  <a:pt x="464" y="294"/>
                </a:lnTo>
                <a:lnTo>
                  <a:pt x="464" y="294"/>
                </a:lnTo>
                <a:lnTo>
                  <a:pt x="458" y="294"/>
                </a:lnTo>
                <a:lnTo>
                  <a:pt x="454" y="290"/>
                </a:lnTo>
                <a:lnTo>
                  <a:pt x="452" y="284"/>
                </a:lnTo>
                <a:lnTo>
                  <a:pt x="450" y="278"/>
                </a:lnTo>
                <a:lnTo>
                  <a:pt x="448" y="266"/>
                </a:lnTo>
                <a:lnTo>
                  <a:pt x="444" y="260"/>
                </a:lnTo>
                <a:lnTo>
                  <a:pt x="440" y="258"/>
                </a:lnTo>
                <a:lnTo>
                  <a:pt x="440" y="258"/>
                </a:lnTo>
                <a:lnTo>
                  <a:pt x="432" y="258"/>
                </a:lnTo>
                <a:lnTo>
                  <a:pt x="426" y="256"/>
                </a:lnTo>
                <a:lnTo>
                  <a:pt x="414" y="252"/>
                </a:lnTo>
                <a:lnTo>
                  <a:pt x="408" y="246"/>
                </a:lnTo>
                <a:lnTo>
                  <a:pt x="402" y="244"/>
                </a:lnTo>
                <a:lnTo>
                  <a:pt x="402" y="244"/>
                </a:lnTo>
                <a:lnTo>
                  <a:pt x="400" y="250"/>
                </a:lnTo>
                <a:lnTo>
                  <a:pt x="398" y="250"/>
                </a:lnTo>
                <a:lnTo>
                  <a:pt x="396" y="250"/>
                </a:lnTo>
                <a:lnTo>
                  <a:pt x="396" y="250"/>
                </a:lnTo>
                <a:lnTo>
                  <a:pt x="396" y="278"/>
                </a:lnTo>
                <a:lnTo>
                  <a:pt x="394" y="298"/>
                </a:lnTo>
                <a:lnTo>
                  <a:pt x="390" y="312"/>
                </a:lnTo>
                <a:lnTo>
                  <a:pt x="386" y="322"/>
                </a:lnTo>
                <a:lnTo>
                  <a:pt x="374" y="342"/>
                </a:lnTo>
                <a:lnTo>
                  <a:pt x="366" y="354"/>
                </a:lnTo>
                <a:lnTo>
                  <a:pt x="358" y="370"/>
                </a:lnTo>
                <a:lnTo>
                  <a:pt x="358" y="370"/>
                </a:lnTo>
                <a:lnTo>
                  <a:pt x="356" y="362"/>
                </a:lnTo>
                <a:lnTo>
                  <a:pt x="354" y="354"/>
                </a:lnTo>
                <a:lnTo>
                  <a:pt x="350" y="344"/>
                </a:lnTo>
                <a:lnTo>
                  <a:pt x="352" y="332"/>
                </a:lnTo>
                <a:lnTo>
                  <a:pt x="352" y="332"/>
                </a:lnTo>
                <a:lnTo>
                  <a:pt x="346" y="332"/>
                </a:lnTo>
                <a:lnTo>
                  <a:pt x="340" y="330"/>
                </a:lnTo>
                <a:lnTo>
                  <a:pt x="332" y="326"/>
                </a:lnTo>
                <a:lnTo>
                  <a:pt x="332" y="326"/>
                </a:lnTo>
                <a:lnTo>
                  <a:pt x="316" y="320"/>
                </a:lnTo>
                <a:lnTo>
                  <a:pt x="302" y="314"/>
                </a:lnTo>
                <a:lnTo>
                  <a:pt x="294" y="308"/>
                </a:lnTo>
                <a:lnTo>
                  <a:pt x="290" y="304"/>
                </a:lnTo>
                <a:lnTo>
                  <a:pt x="286" y="296"/>
                </a:lnTo>
                <a:lnTo>
                  <a:pt x="282" y="288"/>
                </a:lnTo>
                <a:lnTo>
                  <a:pt x="282" y="288"/>
                </a:lnTo>
                <a:lnTo>
                  <a:pt x="296" y="272"/>
                </a:lnTo>
                <a:lnTo>
                  <a:pt x="310" y="256"/>
                </a:lnTo>
                <a:lnTo>
                  <a:pt x="326" y="242"/>
                </a:lnTo>
                <a:lnTo>
                  <a:pt x="334" y="236"/>
                </a:lnTo>
                <a:lnTo>
                  <a:pt x="346" y="232"/>
                </a:lnTo>
                <a:lnTo>
                  <a:pt x="346" y="232"/>
                </a:lnTo>
                <a:lnTo>
                  <a:pt x="344" y="238"/>
                </a:lnTo>
                <a:lnTo>
                  <a:pt x="346" y="244"/>
                </a:lnTo>
                <a:lnTo>
                  <a:pt x="350" y="248"/>
                </a:lnTo>
                <a:lnTo>
                  <a:pt x="356" y="252"/>
                </a:lnTo>
                <a:lnTo>
                  <a:pt x="360" y="254"/>
                </a:lnTo>
                <a:lnTo>
                  <a:pt x="366" y="254"/>
                </a:lnTo>
                <a:lnTo>
                  <a:pt x="368" y="254"/>
                </a:lnTo>
                <a:lnTo>
                  <a:pt x="370" y="250"/>
                </a:lnTo>
                <a:lnTo>
                  <a:pt x="370" y="250"/>
                </a:lnTo>
                <a:lnTo>
                  <a:pt x="366" y="250"/>
                </a:lnTo>
                <a:lnTo>
                  <a:pt x="366" y="246"/>
                </a:lnTo>
                <a:lnTo>
                  <a:pt x="366" y="240"/>
                </a:lnTo>
                <a:lnTo>
                  <a:pt x="370" y="238"/>
                </a:lnTo>
                <a:lnTo>
                  <a:pt x="370" y="238"/>
                </a:lnTo>
                <a:lnTo>
                  <a:pt x="376" y="238"/>
                </a:lnTo>
                <a:lnTo>
                  <a:pt x="382" y="240"/>
                </a:lnTo>
                <a:lnTo>
                  <a:pt x="390" y="244"/>
                </a:lnTo>
                <a:lnTo>
                  <a:pt x="390" y="244"/>
                </a:lnTo>
                <a:lnTo>
                  <a:pt x="388" y="234"/>
                </a:lnTo>
                <a:lnTo>
                  <a:pt x="384" y="228"/>
                </a:lnTo>
                <a:lnTo>
                  <a:pt x="378" y="224"/>
                </a:lnTo>
                <a:lnTo>
                  <a:pt x="370" y="220"/>
                </a:lnTo>
                <a:lnTo>
                  <a:pt x="370" y="220"/>
                </a:lnTo>
                <a:lnTo>
                  <a:pt x="374" y="214"/>
                </a:lnTo>
                <a:lnTo>
                  <a:pt x="378" y="210"/>
                </a:lnTo>
                <a:lnTo>
                  <a:pt x="388" y="202"/>
                </a:lnTo>
                <a:lnTo>
                  <a:pt x="392" y="198"/>
                </a:lnTo>
                <a:lnTo>
                  <a:pt x="394" y="192"/>
                </a:lnTo>
                <a:lnTo>
                  <a:pt x="396" y="184"/>
                </a:lnTo>
                <a:lnTo>
                  <a:pt x="396" y="176"/>
                </a:lnTo>
                <a:lnTo>
                  <a:pt x="396" y="176"/>
                </a:lnTo>
                <a:lnTo>
                  <a:pt x="390" y="172"/>
                </a:lnTo>
                <a:lnTo>
                  <a:pt x="390" y="170"/>
                </a:lnTo>
                <a:lnTo>
                  <a:pt x="400" y="168"/>
                </a:lnTo>
                <a:lnTo>
                  <a:pt x="428" y="168"/>
                </a:lnTo>
                <a:lnTo>
                  <a:pt x="428" y="168"/>
                </a:lnTo>
                <a:lnTo>
                  <a:pt x="426" y="174"/>
                </a:lnTo>
                <a:lnTo>
                  <a:pt x="428" y="180"/>
                </a:lnTo>
                <a:lnTo>
                  <a:pt x="434" y="184"/>
                </a:lnTo>
                <a:lnTo>
                  <a:pt x="440" y="190"/>
                </a:lnTo>
                <a:lnTo>
                  <a:pt x="440" y="194"/>
                </a:lnTo>
                <a:lnTo>
                  <a:pt x="440" y="200"/>
                </a:lnTo>
                <a:lnTo>
                  <a:pt x="440" y="200"/>
                </a:lnTo>
                <a:lnTo>
                  <a:pt x="438" y="206"/>
                </a:lnTo>
                <a:lnTo>
                  <a:pt x="436" y="212"/>
                </a:lnTo>
                <a:lnTo>
                  <a:pt x="432" y="216"/>
                </a:lnTo>
                <a:lnTo>
                  <a:pt x="426" y="218"/>
                </a:lnTo>
                <a:lnTo>
                  <a:pt x="414" y="222"/>
                </a:lnTo>
                <a:lnTo>
                  <a:pt x="402" y="226"/>
                </a:lnTo>
                <a:lnTo>
                  <a:pt x="402" y="226"/>
                </a:lnTo>
                <a:lnTo>
                  <a:pt x="422" y="234"/>
                </a:lnTo>
                <a:lnTo>
                  <a:pt x="438" y="242"/>
                </a:lnTo>
                <a:lnTo>
                  <a:pt x="454" y="254"/>
                </a:lnTo>
                <a:lnTo>
                  <a:pt x="472" y="264"/>
                </a:lnTo>
                <a:lnTo>
                  <a:pt x="472" y="264"/>
                </a:lnTo>
                <a:lnTo>
                  <a:pt x="476" y="260"/>
                </a:lnTo>
                <a:lnTo>
                  <a:pt x="476" y="256"/>
                </a:lnTo>
                <a:lnTo>
                  <a:pt x="474" y="248"/>
                </a:lnTo>
                <a:lnTo>
                  <a:pt x="474" y="248"/>
                </a:lnTo>
                <a:lnTo>
                  <a:pt x="476" y="246"/>
                </a:lnTo>
                <a:lnTo>
                  <a:pt x="490" y="250"/>
                </a:lnTo>
                <a:lnTo>
                  <a:pt x="490" y="250"/>
                </a:lnTo>
                <a:lnTo>
                  <a:pt x="490" y="240"/>
                </a:lnTo>
                <a:lnTo>
                  <a:pt x="490" y="230"/>
                </a:lnTo>
                <a:lnTo>
                  <a:pt x="488" y="226"/>
                </a:lnTo>
                <a:lnTo>
                  <a:pt x="486" y="222"/>
                </a:lnTo>
                <a:lnTo>
                  <a:pt x="482" y="220"/>
                </a:lnTo>
                <a:lnTo>
                  <a:pt x="478" y="220"/>
                </a:lnTo>
                <a:lnTo>
                  <a:pt x="478" y="220"/>
                </a:lnTo>
                <a:lnTo>
                  <a:pt x="480" y="214"/>
                </a:lnTo>
                <a:lnTo>
                  <a:pt x="484" y="212"/>
                </a:lnTo>
                <a:lnTo>
                  <a:pt x="486" y="214"/>
                </a:lnTo>
                <a:lnTo>
                  <a:pt x="490" y="216"/>
                </a:lnTo>
                <a:lnTo>
                  <a:pt x="496" y="222"/>
                </a:lnTo>
                <a:lnTo>
                  <a:pt x="500" y="224"/>
                </a:lnTo>
                <a:lnTo>
                  <a:pt x="502" y="226"/>
                </a:lnTo>
                <a:lnTo>
                  <a:pt x="502" y="226"/>
                </a:lnTo>
                <a:lnTo>
                  <a:pt x="506" y="222"/>
                </a:lnTo>
                <a:lnTo>
                  <a:pt x="510" y="218"/>
                </a:lnTo>
                <a:lnTo>
                  <a:pt x="514" y="214"/>
                </a:lnTo>
                <a:lnTo>
                  <a:pt x="522" y="214"/>
                </a:lnTo>
                <a:lnTo>
                  <a:pt x="522" y="214"/>
                </a:lnTo>
                <a:lnTo>
                  <a:pt x="510" y="200"/>
                </a:lnTo>
                <a:lnTo>
                  <a:pt x="500" y="186"/>
                </a:lnTo>
                <a:lnTo>
                  <a:pt x="482" y="160"/>
                </a:lnTo>
                <a:lnTo>
                  <a:pt x="472" y="150"/>
                </a:lnTo>
                <a:lnTo>
                  <a:pt x="458" y="142"/>
                </a:lnTo>
                <a:lnTo>
                  <a:pt x="450" y="140"/>
                </a:lnTo>
                <a:lnTo>
                  <a:pt x="442" y="138"/>
                </a:lnTo>
                <a:lnTo>
                  <a:pt x="432" y="136"/>
                </a:lnTo>
                <a:lnTo>
                  <a:pt x="420" y="138"/>
                </a:lnTo>
                <a:lnTo>
                  <a:pt x="420" y="138"/>
                </a:lnTo>
                <a:lnTo>
                  <a:pt x="416" y="134"/>
                </a:lnTo>
                <a:lnTo>
                  <a:pt x="416" y="134"/>
                </a:lnTo>
                <a:lnTo>
                  <a:pt x="422" y="132"/>
                </a:lnTo>
                <a:lnTo>
                  <a:pt x="446" y="132"/>
                </a:lnTo>
                <a:lnTo>
                  <a:pt x="446" y="132"/>
                </a:lnTo>
                <a:lnTo>
                  <a:pt x="444" y="128"/>
                </a:lnTo>
                <a:lnTo>
                  <a:pt x="442" y="126"/>
                </a:lnTo>
                <a:lnTo>
                  <a:pt x="436" y="126"/>
                </a:lnTo>
                <a:lnTo>
                  <a:pt x="430" y="124"/>
                </a:lnTo>
                <a:lnTo>
                  <a:pt x="428" y="122"/>
                </a:lnTo>
                <a:lnTo>
                  <a:pt x="428" y="118"/>
                </a:lnTo>
                <a:lnTo>
                  <a:pt x="428" y="118"/>
                </a:lnTo>
                <a:lnTo>
                  <a:pt x="418" y="122"/>
                </a:lnTo>
                <a:lnTo>
                  <a:pt x="406" y="124"/>
                </a:lnTo>
                <a:lnTo>
                  <a:pt x="382" y="126"/>
                </a:lnTo>
                <a:lnTo>
                  <a:pt x="370" y="128"/>
                </a:lnTo>
                <a:lnTo>
                  <a:pt x="360" y="132"/>
                </a:lnTo>
                <a:lnTo>
                  <a:pt x="356" y="136"/>
                </a:lnTo>
                <a:lnTo>
                  <a:pt x="354" y="140"/>
                </a:lnTo>
                <a:lnTo>
                  <a:pt x="352" y="144"/>
                </a:lnTo>
                <a:lnTo>
                  <a:pt x="352" y="150"/>
                </a:lnTo>
                <a:lnTo>
                  <a:pt x="352" y="150"/>
                </a:lnTo>
                <a:lnTo>
                  <a:pt x="352" y="156"/>
                </a:lnTo>
                <a:lnTo>
                  <a:pt x="354" y="160"/>
                </a:lnTo>
                <a:lnTo>
                  <a:pt x="358" y="164"/>
                </a:lnTo>
                <a:lnTo>
                  <a:pt x="362" y="164"/>
                </a:lnTo>
                <a:lnTo>
                  <a:pt x="366" y="166"/>
                </a:lnTo>
                <a:lnTo>
                  <a:pt x="370" y="170"/>
                </a:lnTo>
                <a:lnTo>
                  <a:pt x="372" y="174"/>
                </a:lnTo>
                <a:lnTo>
                  <a:pt x="370" y="182"/>
                </a:lnTo>
                <a:lnTo>
                  <a:pt x="370" y="182"/>
                </a:lnTo>
                <a:lnTo>
                  <a:pt x="362" y="186"/>
                </a:lnTo>
                <a:lnTo>
                  <a:pt x="360" y="190"/>
                </a:lnTo>
                <a:lnTo>
                  <a:pt x="358" y="194"/>
                </a:lnTo>
                <a:lnTo>
                  <a:pt x="358" y="194"/>
                </a:lnTo>
                <a:lnTo>
                  <a:pt x="354" y="186"/>
                </a:lnTo>
                <a:lnTo>
                  <a:pt x="350" y="182"/>
                </a:lnTo>
                <a:lnTo>
                  <a:pt x="340" y="176"/>
                </a:lnTo>
                <a:lnTo>
                  <a:pt x="336" y="174"/>
                </a:lnTo>
                <a:lnTo>
                  <a:pt x="332" y="168"/>
                </a:lnTo>
                <a:lnTo>
                  <a:pt x="328" y="162"/>
                </a:lnTo>
                <a:lnTo>
                  <a:pt x="326" y="150"/>
                </a:lnTo>
                <a:lnTo>
                  <a:pt x="326" y="150"/>
                </a:lnTo>
                <a:lnTo>
                  <a:pt x="322" y="150"/>
                </a:lnTo>
                <a:lnTo>
                  <a:pt x="322" y="150"/>
                </a:lnTo>
                <a:lnTo>
                  <a:pt x="350" y="132"/>
                </a:lnTo>
                <a:lnTo>
                  <a:pt x="378" y="116"/>
                </a:lnTo>
                <a:lnTo>
                  <a:pt x="378" y="116"/>
                </a:lnTo>
                <a:lnTo>
                  <a:pt x="402" y="114"/>
                </a:lnTo>
                <a:lnTo>
                  <a:pt x="428" y="112"/>
                </a:lnTo>
                <a:lnTo>
                  <a:pt x="428" y="112"/>
                </a:lnTo>
                <a:lnTo>
                  <a:pt x="436" y="96"/>
                </a:lnTo>
                <a:lnTo>
                  <a:pt x="446" y="82"/>
                </a:lnTo>
                <a:lnTo>
                  <a:pt x="446" y="82"/>
                </a:lnTo>
                <a:lnTo>
                  <a:pt x="488" y="68"/>
                </a:lnTo>
                <a:lnTo>
                  <a:pt x="488" y="68"/>
                </a:lnTo>
                <a:lnTo>
                  <a:pt x="492" y="74"/>
                </a:lnTo>
                <a:lnTo>
                  <a:pt x="498" y="80"/>
                </a:lnTo>
                <a:lnTo>
                  <a:pt x="514" y="90"/>
                </a:lnTo>
                <a:lnTo>
                  <a:pt x="548" y="104"/>
                </a:lnTo>
                <a:lnTo>
                  <a:pt x="564" y="112"/>
                </a:lnTo>
                <a:lnTo>
                  <a:pt x="570" y="118"/>
                </a:lnTo>
                <a:lnTo>
                  <a:pt x="574" y="126"/>
                </a:lnTo>
                <a:lnTo>
                  <a:pt x="576" y="134"/>
                </a:lnTo>
                <a:lnTo>
                  <a:pt x="578" y="144"/>
                </a:lnTo>
                <a:lnTo>
                  <a:pt x="576" y="154"/>
                </a:lnTo>
                <a:lnTo>
                  <a:pt x="572" y="168"/>
                </a:lnTo>
                <a:lnTo>
                  <a:pt x="572" y="168"/>
                </a:lnTo>
                <a:lnTo>
                  <a:pt x="574" y="172"/>
                </a:lnTo>
                <a:lnTo>
                  <a:pt x="576" y="174"/>
                </a:lnTo>
                <a:lnTo>
                  <a:pt x="580" y="174"/>
                </a:lnTo>
                <a:lnTo>
                  <a:pt x="582" y="172"/>
                </a:lnTo>
                <a:lnTo>
                  <a:pt x="582" y="172"/>
                </a:lnTo>
                <a:lnTo>
                  <a:pt x="584" y="168"/>
                </a:lnTo>
                <a:lnTo>
                  <a:pt x="584" y="168"/>
                </a:lnTo>
                <a:lnTo>
                  <a:pt x="584" y="172"/>
                </a:lnTo>
                <a:lnTo>
                  <a:pt x="582" y="172"/>
                </a:lnTo>
                <a:lnTo>
                  <a:pt x="582" y="172"/>
                </a:lnTo>
                <a:lnTo>
                  <a:pt x="578" y="186"/>
                </a:lnTo>
                <a:lnTo>
                  <a:pt x="576" y="202"/>
                </a:lnTo>
                <a:lnTo>
                  <a:pt x="578" y="218"/>
                </a:lnTo>
                <a:lnTo>
                  <a:pt x="580" y="236"/>
                </a:lnTo>
                <a:lnTo>
                  <a:pt x="586" y="254"/>
                </a:lnTo>
                <a:lnTo>
                  <a:pt x="596" y="270"/>
                </a:lnTo>
                <a:lnTo>
                  <a:pt x="602" y="276"/>
                </a:lnTo>
                <a:lnTo>
                  <a:pt x="608" y="282"/>
                </a:lnTo>
                <a:lnTo>
                  <a:pt x="614" y="286"/>
                </a:lnTo>
                <a:lnTo>
                  <a:pt x="622" y="288"/>
                </a:lnTo>
                <a:lnTo>
                  <a:pt x="622" y="288"/>
                </a:lnTo>
                <a:lnTo>
                  <a:pt x="628" y="284"/>
                </a:lnTo>
                <a:lnTo>
                  <a:pt x="634" y="278"/>
                </a:lnTo>
                <a:lnTo>
                  <a:pt x="644" y="264"/>
                </a:lnTo>
                <a:lnTo>
                  <a:pt x="652" y="252"/>
                </a:lnTo>
                <a:lnTo>
                  <a:pt x="660" y="238"/>
                </a:lnTo>
                <a:lnTo>
                  <a:pt x="660" y="238"/>
                </a:lnTo>
                <a:lnTo>
                  <a:pt x="672" y="224"/>
                </a:lnTo>
                <a:lnTo>
                  <a:pt x="688" y="214"/>
                </a:lnTo>
                <a:lnTo>
                  <a:pt x="704" y="204"/>
                </a:lnTo>
                <a:lnTo>
                  <a:pt x="724" y="196"/>
                </a:lnTo>
                <a:lnTo>
                  <a:pt x="762" y="184"/>
                </a:lnTo>
                <a:lnTo>
                  <a:pt x="782" y="176"/>
                </a:lnTo>
                <a:lnTo>
                  <a:pt x="800" y="168"/>
                </a:lnTo>
                <a:lnTo>
                  <a:pt x="800" y="168"/>
                </a:lnTo>
                <a:lnTo>
                  <a:pt x="794" y="164"/>
                </a:lnTo>
                <a:lnTo>
                  <a:pt x="792" y="160"/>
                </a:lnTo>
                <a:lnTo>
                  <a:pt x="790" y="156"/>
                </a:lnTo>
                <a:lnTo>
                  <a:pt x="790" y="150"/>
                </a:lnTo>
                <a:lnTo>
                  <a:pt x="792" y="142"/>
                </a:lnTo>
                <a:lnTo>
                  <a:pt x="796" y="132"/>
                </a:lnTo>
                <a:lnTo>
                  <a:pt x="800" y="124"/>
                </a:lnTo>
                <a:lnTo>
                  <a:pt x="804" y="114"/>
                </a:lnTo>
                <a:lnTo>
                  <a:pt x="804" y="104"/>
                </a:lnTo>
                <a:lnTo>
                  <a:pt x="802" y="98"/>
                </a:lnTo>
                <a:lnTo>
                  <a:pt x="800" y="94"/>
                </a:lnTo>
                <a:lnTo>
                  <a:pt x="800" y="94"/>
                </a:lnTo>
                <a:lnTo>
                  <a:pt x="800" y="90"/>
                </a:lnTo>
                <a:lnTo>
                  <a:pt x="802" y="90"/>
                </a:lnTo>
                <a:lnTo>
                  <a:pt x="806" y="90"/>
                </a:lnTo>
                <a:lnTo>
                  <a:pt x="810" y="92"/>
                </a:lnTo>
                <a:lnTo>
                  <a:pt x="818" y="94"/>
                </a:lnTo>
                <a:lnTo>
                  <a:pt x="818" y="94"/>
                </a:lnTo>
                <a:lnTo>
                  <a:pt x="816" y="84"/>
                </a:lnTo>
                <a:lnTo>
                  <a:pt x="814" y="76"/>
                </a:lnTo>
                <a:lnTo>
                  <a:pt x="810" y="68"/>
                </a:lnTo>
                <a:lnTo>
                  <a:pt x="812" y="56"/>
                </a:lnTo>
                <a:lnTo>
                  <a:pt x="812" y="56"/>
                </a:lnTo>
                <a:lnTo>
                  <a:pt x="818" y="54"/>
                </a:lnTo>
                <a:lnTo>
                  <a:pt x="824" y="50"/>
                </a:lnTo>
                <a:lnTo>
                  <a:pt x="824" y="50"/>
                </a:lnTo>
                <a:lnTo>
                  <a:pt x="862" y="58"/>
                </a:lnTo>
                <a:lnTo>
                  <a:pt x="898" y="70"/>
                </a:lnTo>
                <a:lnTo>
                  <a:pt x="934" y="82"/>
                </a:lnTo>
                <a:lnTo>
                  <a:pt x="970" y="98"/>
                </a:lnTo>
                <a:lnTo>
                  <a:pt x="1004" y="116"/>
                </a:lnTo>
                <a:lnTo>
                  <a:pt x="1036" y="134"/>
                </a:lnTo>
                <a:lnTo>
                  <a:pt x="1068" y="154"/>
                </a:lnTo>
                <a:lnTo>
                  <a:pt x="1098" y="178"/>
                </a:lnTo>
                <a:lnTo>
                  <a:pt x="1098" y="178"/>
                </a:lnTo>
                <a:lnTo>
                  <a:pt x="1090" y="176"/>
                </a:lnTo>
                <a:lnTo>
                  <a:pt x="1090" y="176"/>
                </a:lnTo>
                <a:lnTo>
                  <a:pt x="1078" y="178"/>
                </a:lnTo>
                <a:lnTo>
                  <a:pt x="1066" y="180"/>
                </a:lnTo>
                <a:lnTo>
                  <a:pt x="1056" y="184"/>
                </a:lnTo>
                <a:lnTo>
                  <a:pt x="1048" y="190"/>
                </a:lnTo>
                <a:lnTo>
                  <a:pt x="1032" y="204"/>
                </a:lnTo>
                <a:lnTo>
                  <a:pt x="1018" y="218"/>
                </a:lnTo>
                <a:lnTo>
                  <a:pt x="996" y="252"/>
                </a:lnTo>
                <a:lnTo>
                  <a:pt x="984" y="268"/>
                </a:lnTo>
                <a:lnTo>
                  <a:pt x="970" y="282"/>
                </a:lnTo>
                <a:lnTo>
                  <a:pt x="970" y="282"/>
                </a:lnTo>
                <a:lnTo>
                  <a:pt x="972" y="286"/>
                </a:lnTo>
                <a:lnTo>
                  <a:pt x="974" y="290"/>
                </a:lnTo>
                <a:lnTo>
                  <a:pt x="976" y="302"/>
                </a:lnTo>
                <a:lnTo>
                  <a:pt x="978" y="312"/>
                </a:lnTo>
                <a:lnTo>
                  <a:pt x="980" y="316"/>
                </a:lnTo>
                <a:lnTo>
                  <a:pt x="982" y="320"/>
                </a:lnTo>
                <a:lnTo>
                  <a:pt x="982" y="320"/>
                </a:lnTo>
                <a:lnTo>
                  <a:pt x="988" y="316"/>
                </a:lnTo>
                <a:lnTo>
                  <a:pt x="996" y="314"/>
                </a:lnTo>
                <a:lnTo>
                  <a:pt x="1004" y="314"/>
                </a:lnTo>
                <a:lnTo>
                  <a:pt x="1014" y="314"/>
                </a:lnTo>
                <a:lnTo>
                  <a:pt x="1014" y="314"/>
                </a:lnTo>
                <a:lnTo>
                  <a:pt x="1018" y="322"/>
                </a:lnTo>
                <a:lnTo>
                  <a:pt x="1022" y="336"/>
                </a:lnTo>
                <a:lnTo>
                  <a:pt x="1020" y="344"/>
                </a:lnTo>
                <a:lnTo>
                  <a:pt x="1018" y="348"/>
                </a:lnTo>
                <a:lnTo>
                  <a:pt x="1014" y="352"/>
                </a:lnTo>
                <a:lnTo>
                  <a:pt x="1008" y="352"/>
                </a:lnTo>
                <a:lnTo>
                  <a:pt x="1008" y="352"/>
                </a:lnTo>
                <a:lnTo>
                  <a:pt x="1006" y="342"/>
                </a:lnTo>
                <a:lnTo>
                  <a:pt x="1008" y="334"/>
                </a:lnTo>
                <a:lnTo>
                  <a:pt x="1010" y="326"/>
                </a:lnTo>
                <a:lnTo>
                  <a:pt x="1014" y="320"/>
                </a:lnTo>
                <a:lnTo>
                  <a:pt x="1014" y="320"/>
                </a:lnTo>
                <a:lnTo>
                  <a:pt x="1002" y="330"/>
                </a:lnTo>
                <a:lnTo>
                  <a:pt x="994" y="342"/>
                </a:lnTo>
                <a:lnTo>
                  <a:pt x="978" y="368"/>
                </a:lnTo>
                <a:lnTo>
                  <a:pt x="968" y="382"/>
                </a:lnTo>
                <a:lnTo>
                  <a:pt x="958" y="392"/>
                </a:lnTo>
                <a:lnTo>
                  <a:pt x="950" y="396"/>
                </a:lnTo>
                <a:lnTo>
                  <a:pt x="944" y="398"/>
                </a:lnTo>
                <a:lnTo>
                  <a:pt x="934" y="402"/>
                </a:lnTo>
                <a:lnTo>
                  <a:pt x="926" y="402"/>
                </a:lnTo>
                <a:lnTo>
                  <a:pt x="926" y="402"/>
                </a:lnTo>
                <a:lnTo>
                  <a:pt x="926" y="406"/>
                </a:lnTo>
                <a:lnTo>
                  <a:pt x="924" y="410"/>
                </a:lnTo>
                <a:lnTo>
                  <a:pt x="916" y="412"/>
                </a:lnTo>
                <a:lnTo>
                  <a:pt x="910" y="416"/>
                </a:lnTo>
                <a:lnTo>
                  <a:pt x="908" y="418"/>
                </a:lnTo>
                <a:lnTo>
                  <a:pt x="906" y="422"/>
                </a:lnTo>
                <a:lnTo>
                  <a:pt x="906" y="422"/>
                </a:lnTo>
                <a:lnTo>
                  <a:pt x="912" y="430"/>
                </a:lnTo>
                <a:lnTo>
                  <a:pt x="920" y="440"/>
                </a:lnTo>
                <a:lnTo>
                  <a:pt x="924" y="450"/>
                </a:lnTo>
                <a:lnTo>
                  <a:pt x="926" y="458"/>
                </a:lnTo>
                <a:lnTo>
                  <a:pt x="926" y="466"/>
                </a:lnTo>
                <a:lnTo>
                  <a:pt x="926" y="466"/>
                </a:lnTo>
                <a:lnTo>
                  <a:pt x="918" y="466"/>
                </a:lnTo>
                <a:lnTo>
                  <a:pt x="918" y="466"/>
                </a:lnTo>
                <a:lnTo>
                  <a:pt x="916" y="470"/>
                </a:lnTo>
                <a:lnTo>
                  <a:pt x="914" y="472"/>
                </a:lnTo>
                <a:lnTo>
                  <a:pt x="910" y="470"/>
                </a:lnTo>
                <a:lnTo>
                  <a:pt x="904" y="468"/>
                </a:lnTo>
                <a:lnTo>
                  <a:pt x="894" y="464"/>
                </a:lnTo>
                <a:lnTo>
                  <a:pt x="888" y="464"/>
                </a:lnTo>
                <a:lnTo>
                  <a:pt x="882" y="466"/>
                </a:lnTo>
                <a:lnTo>
                  <a:pt x="882" y="466"/>
                </a:lnTo>
                <a:lnTo>
                  <a:pt x="876" y="468"/>
                </a:lnTo>
                <a:lnTo>
                  <a:pt x="872" y="472"/>
                </a:lnTo>
                <a:lnTo>
                  <a:pt x="868" y="480"/>
                </a:lnTo>
                <a:lnTo>
                  <a:pt x="868" y="486"/>
                </a:lnTo>
                <a:lnTo>
                  <a:pt x="866" y="502"/>
                </a:lnTo>
                <a:lnTo>
                  <a:pt x="864" y="510"/>
                </a:lnTo>
                <a:lnTo>
                  <a:pt x="862" y="516"/>
                </a:lnTo>
                <a:lnTo>
                  <a:pt x="862" y="516"/>
                </a:lnTo>
                <a:lnTo>
                  <a:pt x="862" y="522"/>
                </a:lnTo>
                <a:lnTo>
                  <a:pt x="864" y="526"/>
                </a:lnTo>
                <a:lnTo>
                  <a:pt x="868" y="530"/>
                </a:lnTo>
                <a:lnTo>
                  <a:pt x="868" y="534"/>
                </a:lnTo>
                <a:lnTo>
                  <a:pt x="868" y="534"/>
                </a:lnTo>
                <a:lnTo>
                  <a:pt x="926" y="534"/>
                </a:lnTo>
                <a:lnTo>
                  <a:pt x="926" y="534"/>
                </a:lnTo>
                <a:lnTo>
                  <a:pt x="928" y="530"/>
                </a:lnTo>
                <a:lnTo>
                  <a:pt x="930" y="526"/>
                </a:lnTo>
                <a:lnTo>
                  <a:pt x="938" y="522"/>
                </a:lnTo>
                <a:lnTo>
                  <a:pt x="938" y="522"/>
                </a:lnTo>
                <a:lnTo>
                  <a:pt x="938" y="496"/>
                </a:lnTo>
                <a:lnTo>
                  <a:pt x="938" y="496"/>
                </a:lnTo>
                <a:lnTo>
                  <a:pt x="952" y="488"/>
                </a:lnTo>
                <a:lnTo>
                  <a:pt x="966" y="480"/>
                </a:lnTo>
                <a:lnTo>
                  <a:pt x="980" y="472"/>
                </a:lnTo>
                <a:lnTo>
                  <a:pt x="994" y="466"/>
                </a:lnTo>
                <a:lnTo>
                  <a:pt x="994" y="466"/>
                </a:lnTo>
                <a:lnTo>
                  <a:pt x="998" y="466"/>
                </a:lnTo>
                <a:lnTo>
                  <a:pt x="1000" y="468"/>
                </a:lnTo>
                <a:lnTo>
                  <a:pt x="1000" y="476"/>
                </a:lnTo>
                <a:lnTo>
                  <a:pt x="1000" y="490"/>
                </a:lnTo>
                <a:lnTo>
                  <a:pt x="1000" y="490"/>
                </a:lnTo>
                <a:lnTo>
                  <a:pt x="1002" y="486"/>
                </a:lnTo>
                <a:lnTo>
                  <a:pt x="1006" y="484"/>
                </a:lnTo>
                <a:lnTo>
                  <a:pt x="1010" y="484"/>
                </a:lnTo>
                <a:lnTo>
                  <a:pt x="1014" y="484"/>
                </a:lnTo>
                <a:lnTo>
                  <a:pt x="1026" y="490"/>
                </a:lnTo>
                <a:lnTo>
                  <a:pt x="1036" y="496"/>
                </a:lnTo>
                <a:lnTo>
                  <a:pt x="1044" y="506"/>
                </a:lnTo>
                <a:lnTo>
                  <a:pt x="1046" y="512"/>
                </a:lnTo>
                <a:lnTo>
                  <a:pt x="1048" y="516"/>
                </a:lnTo>
                <a:lnTo>
                  <a:pt x="1046" y="520"/>
                </a:lnTo>
                <a:lnTo>
                  <a:pt x="1044" y="524"/>
                </a:lnTo>
                <a:lnTo>
                  <a:pt x="1040" y="526"/>
                </a:lnTo>
                <a:lnTo>
                  <a:pt x="1032" y="528"/>
                </a:lnTo>
                <a:lnTo>
                  <a:pt x="1032" y="528"/>
                </a:lnTo>
                <a:lnTo>
                  <a:pt x="1040" y="534"/>
                </a:lnTo>
                <a:lnTo>
                  <a:pt x="1046" y="536"/>
                </a:lnTo>
                <a:lnTo>
                  <a:pt x="1050" y="532"/>
                </a:lnTo>
                <a:lnTo>
                  <a:pt x="1056" y="528"/>
                </a:lnTo>
                <a:lnTo>
                  <a:pt x="1064" y="516"/>
                </a:lnTo>
                <a:lnTo>
                  <a:pt x="1070" y="510"/>
                </a:lnTo>
                <a:lnTo>
                  <a:pt x="1076" y="510"/>
                </a:lnTo>
                <a:lnTo>
                  <a:pt x="1076" y="510"/>
                </a:lnTo>
                <a:lnTo>
                  <a:pt x="1078" y="514"/>
                </a:lnTo>
                <a:lnTo>
                  <a:pt x="1080" y="516"/>
                </a:lnTo>
                <a:lnTo>
                  <a:pt x="1086" y="522"/>
                </a:lnTo>
                <a:lnTo>
                  <a:pt x="1088" y="526"/>
                </a:lnTo>
                <a:lnTo>
                  <a:pt x="1090" y="530"/>
                </a:lnTo>
                <a:lnTo>
                  <a:pt x="1090" y="534"/>
                </a:lnTo>
                <a:lnTo>
                  <a:pt x="1090" y="540"/>
                </a:lnTo>
                <a:lnTo>
                  <a:pt x="1090" y="540"/>
                </a:lnTo>
                <a:lnTo>
                  <a:pt x="1102" y="540"/>
                </a:lnTo>
                <a:lnTo>
                  <a:pt x="1102" y="540"/>
                </a:lnTo>
                <a:lnTo>
                  <a:pt x="1108" y="538"/>
                </a:lnTo>
                <a:lnTo>
                  <a:pt x="1112" y="532"/>
                </a:lnTo>
                <a:lnTo>
                  <a:pt x="1112" y="524"/>
                </a:lnTo>
                <a:lnTo>
                  <a:pt x="1112" y="518"/>
                </a:lnTo>
                <a:lnTo>
                  <a:pt x="1112" y="512"/>
                </a:lnTo>
                <a:lnTo>
                  <a:pt x="1114" y="506"/>
                </a:lnTo>
                <a:lnTo>
                  <a:pt x="1122" y="504"/>
                </a:lnTo>
                <a:lnTo>
                  <a:pt x="1134" y="504"/>
                </a:lnTo>
                <a:lnTo>
                  <a:pt x="1134" y="504"/>
                </a:lnTo>
                <a:lnTo>
                  <a:pt x="1130" y="506"/>
                </a:lnTo>
                <a:lnTo>
                  <a:pt x="1128" y="512"/>
                </a:lnTo>
                <a:lnTo>
                  <a:pt x="1126" y="522"/>
                </a:lnTo>
                <a:lnTo>
                  <a:pt x="1128" y="532"/>
                </a:lnTo>
                <a:lnTo>
                  <a:pt x="1130" y="538"/>
                </a:lnTo>
                <a:lnTo>
                  <a:pt x="1134" y="540"/>
                </a:lnTo>
                <a:lnTo>
                  <a:pt x="1134" y="540"/>
                </a:lnTo>
                <a:lnTo>
                  <a:pt x="1140" y="544"/>
                </a:lnTo>
                <a:lnTo>
                  <a:pt x="1148" y="546"/>
                </a:lnTo>
                <a:lnTo>
                  <a:pt x="1166" y="548"/>
                </a:lnTo>
                <a:lnTo>
                  <a:pt x="1174" y="552"/>
                </a:lnTo>
                <a:lnTo>
                  <a:pt x="1182" y="554"/>
                </a:lnTo>
                <a:lnTo>
                  <a:pt x="1186" y="560"/>
                </a:lnTo>
                <a:lnTo>
                  <a:pt x="1190" y="566"/>
                </a:lnTo>
                <a:lnTo>
                  <a:pt x="1190" y="566"/>
                </a:lnTo>
                <a:lnTo>
                  <a:pt x="1186" y="584"/>
                </a:lnTo>
                <a:lnTo>
                  <a:pt x="1182" y="592"/>
                </a:lnTo>
                <a:lnTo>
                  <a:pt x="1178" y="598"/>
                </a:lnTo>
                <a:lnTo>
                  <a:pt x="1178" y="598"/>
                </a:lnTo>
                <a:lnTo>
                  <a:pt x="1176" y="594"/>
                </a:lnTo>
                <a:lnTo>
                  <a:pt x="1172" y="592"/>
                </a:lnTo>
                <a:lnTo>
                  <a:pt x="1162" y="590"/>
                </a:lnTo>
                <a:lnTo>
                  <a:pt x="1150" y="592"/>
                </a:lnTo>
                <a:lnTo>
                  <a:pt x="1140" y="592"/>
                </a:lnTo>
                <a:lnTo>
                  <a:pt x="1140" y="592"/>
                </a:lnTo>
                <a:lnTo>
                  <a:pt x="1130" y="594"/>
                </a:lnTo>
                <a:lnTo>
                  <a:pt x="1122" y="594"/>
                </a:lnTo>
                <a:lnTo>
                  <a:pt x="1118" y="594"/>
                </a:lnTo>
                <a:lnTo>
                  <a:pt x="1114" y="590"/>
                </a:lnTo>
                <a:lnTo>
                  <a:pt x="1106" y="582"/>
                </a:lnTo>
                <a:lnTo>
                  <a:pt x="1102" y="578"/>
                </a:lnTo>
                <a:lnTo>
                  <a:pt x="1096" y="572"/>
                </a:lnTo>
                <a:lnTo>
                  <a:pt x="1096" y="572"/>
                </a:lnTo>
                <a:lnTo>
                  <a:pt x="1088" y="576"/>
                </a:lnTo>
                <a:lnTo>
                  <a:pt x="1082" y="582"/>
                </a:lnTo>
                <a:lnTo>
                  <a:pt x="1078" y="588"/>
                </a:lnTo>
                <a:lnTo>
                  <a:pt x="1076" y="598"/>
                </a:lnTo>
                <a:lnTo>
                  <a:pt x="1076" y="598"/>
                </a:lnTo>
                <a:lnTo>
                  <a:pt x="1062" y="590"/>
                </a:lnTo>
                <a:lnTo>
                  <a:pt x="1050" y="580"/>
                </a:lnTo>
                <a:lnTo>
                  <a:pt x="1036" y="572"/>
                </a:lnTo>
                <a:lnTo>
                  <a:pt x="1028" y="568"/>
                </a:lnTo>
                <a:lnTo>
                  <a:pt x="1020" y="566"/>
                </a:lnTo>
                <a:lnTo>
                  <a:pt x="1020" y="566"/>
                </a:lnTo>
                <a:lnTo>
                  <a:pt x="1020" y="540"/>
                </a:lnTo>
                <a:lnTo>
                  <a:pt x="1020" y="540"/>
                </a:lnTo>
                <a:lnTo>
                  <a:pt x="998" y="536"/>
                </a:lnTo>
                <a:lnTo>
                  <a:pt x="974" y="534"/>
                </a:lnTo>
                <a:lnTo>
                  <a:pt x="946" y="536"/>
                </a:lnTo>
                <a:lnTo>
                  <a:pt x="918" y="540"/>
                </a:lnTo>
                <a:lnTo>
                  <a:pt x="906" y="546"/>
                </a:lnTo>
                <a:lnTo>
                  <a:pt x="894" y="550"/>
                </a:lnTo>
                <a:lnTo>
                  <a:pt x="882" y="558"/>
                </a:lnTo>
                <a:lnTo>
                  <a:pt x="874" y="566"/>
                </a:lnTo>
                <a:lnTo>
                  <a:pt x="866" y="574"/>
                </a:lnTo>
                <a:lnTo>
                  <a:pt x="860" y="586"/>
                </a:lnTo>
                <a:lnTo>
                  <a:pt x="856" y="596"/>
                </a:lnTo>
                <a:lnTo>
                  <a:pt x="856" y="610"/>
                </a:lnTo>
                <a:lnTo>
                  <a:pt x="856" y="610"/>
                </a:lnTo>
                <a:lnTo>
                  <a:pt x="844" y="616"/>
                </a:lnTo>
                <a:lnTo>
                  <a:pt x="834" y="622"/>
                </a:lnTo>
                <a:lnTo>
                  <a:pt x="826" y="628"/>
                </a:lnTo>
                <a:lnTo>
                  <a:pt x="820" y="636"/>
                </a:lnTo>
                <a:lnTo>
                  <a:pt x="816" y="644"/>
                </a:lnTo>
                <a:lnTo>
                  <a:pt x="812" y="654"/>
                </a:lnTo>
                <a:lnTo>
                  <a:pt x="810" y="672"/>
                </a:lnTo>
                <a:lnTo>
                  <a:pt x="808" y="716"/>
                </a:lnTo>
                <a:lnTo>
                  <a:pt x="804" y="738"/>
                </a:lnTo>
                <a:lnTo>
                  <a:pt x="800" y="762"/>
                </a:lnTo>
                <a:lnTo>
                  <a:pt x="800" y="762"/>
                </a:lnTo>
                <a:lnTo>
                  <a:pt x="808" y="770"/>
                </a:lnTo>
                <a:lnTo>
                  <a:pt x="814" y="778"/>
                </a:lnTo>
                <a:lnTo>
                  <a:pt x="828" y="798"/>
                </a:lnTo>
                <a:lnTo>
                  <a:pt x="844" y="816"/>
                </a:lnTo>
                <a:lnTo>
                  <a:pt x="852" y="824"/>
                </a:lnTo>
                <a:lnTo>
                  <a:pt x="862" y="830"/>
                </a:lnTo>
                <a:lnTo>
                  <a:pt x="862" y="830"/>
                </a:lnTo>
                <a:lnTo>
                  <a:pt x="890" y="828"/>
                </a:lnTo>
                <a:lnTo>
                  <a:pt x="916" y="828"/>
                </a:lnTo>
                <a:lnTo>
                  <a:pt x="942" y="826"/>
                </a:lnTo>
                <a:lnTo>
                  <a:pt x="956" y="822"/>
                </a:lnTo>
                <a:lnTo>
                  <a:pt x="970" y="818"/>
                </a:lnTo>
                <a:lnTo>
                  <a:pt x="970" y="818"/>
                </a:lnTo>
                <a:lnTo>
                  <a:pt x="970" y="824"/>
                </a:lnTo>
                <a:lnTo>
                  <a:pt x="972" y="830"/>
                </a:lnTo>
                <a:lnTo>
                  <a:pt x="976" y="832"/>
                </a:lnTo>
                <a:lnTo>
                  <a:pt x="982" y="834"/>
                </a:lnTo>
                <a:lnTo>
                  <a:pt x="992" y="838"/>
                </a:lnTo>
                <a:lnTo>
                  <a:pt x="998" y="840"/>
                </a:lnTo>
                <a:lnTo>
                  <a:pt x="1000" y="844"/>
                </a:lnTo>
                <a:lnTo>
                  <a:pt x="1000" y="844"/>
                </a:lnTo>
                <a:lnTo>
                  <a:pt x="1000" y="858"/>
                </a:lnTo>
                <a:lnTo>
                  <a:pt x="1002" y="870"/>
                </a:lnTo>
                <a:lnTo>
                  <a:pt x="1006" y="894"/>
                </a:lnTo>
                <a:lnTo>
                  <a:pt x="1014" y="916"/>
                </a:lnTo>
                <a:lnTo>
                  <a:pt x="1022" y="938"/>
                </a:lnTo>
                <a:lnTo>
                  <a:pt x="1026" y="958"/>
                </a:lnTo>
                <a:lnTo>
                  <a:pt x="1028" y="968"/>
                </a:lnTo>
                <a:lnTo>
                  <a:pt x="1028" y="978"/>
                </a:lnTo>
                <a:lnTo>
                  <a:pt x="1028" y="988"/>
                </a:lnTo>
                <a:lnTo>
                  <a:pt x="1024" y="998"/>
                </a:lnTo>
                <a:lnTo>
                  <a:pt x="1020" y="1008"/>
                </a:lnTo>
                <a:lnTo>
                  <a:pt x="1014" y="1020"/>
                </a:lnTo>
                <a:lnTo>
                  <a:pt x="1014" y="1020"/>
                </a:lnTo>
                <a:lnTo>
                  <a:pt x="1020" y="1036"/>
                </a:lnTo>
                <a:lnTo>
                  <a:pt x="1026" y="1056"/>
                </a:lnTo>
                <a:lnTo>
                  <a:pt x="1034" y="1094"/>
                </a:lnTo>
                <a:lnTo>
                  <a:pt x="1042" y="1134"/>
                </a:lnTo>
                <a:lnTo>
                  <a:pt x="1046" y="1154"/>
                </a:lnTo>
                <a:lnTo>
                  <a:pt x="1052" y="1172"/>
                </a:lnTo>
                <a:lnTo>
                  <a:pt x="1052" y="1172"/>
                </a:lnTo>
                <a:lnTo>
                  <a:pt x="1070" y="1172"/>
                </a:lnTo>
                <a:lnTo>
                  <a:pt x="1086" y="1170"/>
                </a:lnTo>
                <a:lnTo>
                  <a:pt x="1100" y="1166"/>
                </a:lnTo>
                <a:lnTo>
                  <a:pt x="1112" y="1158"/>
                </a:lnTo>
                <a:lnTo>
                  <a:pt x="1124" y="1148"/>
                </a:lnTo>
                <a:lnTo>
                  <a:pt x="1134" y="1138"/>
                </a:lnTo>
                <a:lnTo>
                  <a:pt x="1142" y="1126"/>
                </a:lnTo>
                <a:lnTo>
                  <a:pt x="1150" y="1112"/>
                </a:lnTo>
                <a:lnTo>
                  <a:pt x="1182" y="1054"/>
                </a:lnTo>
                <a:lnTo>
                  <a:pt x="1190" y="1040"/>
                </a:lnTo>
                <a:lnTo>
                  <a:pt x="1200" y="1028"/>
                </a:lnTo>
                <a:lnTo>
                  <a:pt x="1210" y="1016"/>
                </a:lnTo>
                <a:lnTo>
                  <a:pt x="1222" y="1008"/>
                </a:lnTo>
                <a:lnTo>
                  <a:pt x="1222" y="1008"/>
                </a:lnTo>
                <a:lnTo>
                  <a:pt x="1224" y="978"/>
                </a:lnTo>
                <a:lnTo>
                  <a:pt x="1224" y="954"/>
                </a:lnTo>
                <a:lnTo>
                  <a:pt x="1222" y="900"/>
                </a:lnTo>
                <a:lnTo>
                  <a:pt x="1222" y="900"/>
                </a:lnTo>
                <a:lnTo>
                  <a:pt x="1234" y="886"/>
                </a:lnTo>
                <a:lnTo>
                  <a:pt x="1246" y="874"/>
                </a:lnTo>
                <a:lnTo>
                  <a:pt x="1272" y="846"/>
                </a:lnTo>
                <a:lnTo>
                  <a:pt x="1284" y="832"/>
                </a:lnTo>
                <a:lnTo>
                  <a:pt x="1292" y="816"/>
                </a:lnTo>
                <a:lnTo>
                  <a:pt x="1300" y="796"/>
                </a:lnTo>
                <a:lnTo>
                  <a:pt x="1304" y="774"/>
                </a:lnTo>
                <a:lnTo>
                  <a:pt x="1304" y="774"/>
                </a:lnTo>
                <a:lnTo>
                  <a:pt x="1298" y="770"/>
                </a:lnTo>
                <a:lnTo>
                  <a:pt x="1292" y="770"/>
                </a:lnTo>
                <a:lnTo>
                  <a:pt x="1278" y="776"/>
                </a:lnTo>
                <a:lnTo>
                  <a:pt x="1270" y="778"/>
                </a:lnTo>
                <a:lnTo>
                  <a:pt x="1264" y="778"/>
                </a:lnTo>
                <a:lnTo>
                  <a:pt x="1258" y="776"/>
                </a:lnTo>
                <a:lnTo>
                  <a:pt x="1254" y="768"/>
                </a:lnTo>
                <a:lnTo>
                  <a:pt x="1254" y="768"/>
                </a:lnTo>
                <a:lnTo>
                  <a:pt x="1280" y="752"/>
                </a:lnTo>
                <a:lnTo>
                  <a:pt x="1310" y="734"/>
                </a:lnTo>
                <a:lnTo>
                  <a:pt x="1324" y="724"/>
                </a:lnTo>
                <a:lnTo>
                  <a:pt x="1334" y="712"/>
                </a:lnTo>
                <a:lnTo>
                  <a:pt x="1342" y="700"/>
                </a:lnTo>
                <a:lnTo>
                  <a:pt x="1344" y="694"/>
                </a:lnTo>
                <a:lnTo>
                  <a:pt x="1346" y="686"/>
                </a:lnTo>
                <a:lnTo>
                  <a:pt x="1346" y="686"/>
                </a:lnTo>
                <a:lnTo>
                  <a:pt x="1346" y="690"/>
                </a:lnTo>
                <a:lnTo>
                  <a:pt x="1346" y="690"/>
                </a:lnTo>
                <a:lnTo>
                  <a:pt x="1344" y="730"/>
                </a:lnTo>
                <a:lnTo>
                  <a:pt x="1342" y="768"/>
                </a:lnTo>
                <a:lnTo>
                  <a:pt x="1336" y="804"/>
                </a:lnTo>
                <a:lnTo>
                  <a:pt x="1328" y="842"/>
                </a:lnTo>
                <a:lnTo>
                  <a:pt x="1318" y="878"/>
                </a:lnTo>
                <a:lnTo>
                  <a:pt x="1306" y="912"/>
                </a:lnTo>
                <a:lnTo>
                  <a:pt x="1294" y="946"/>
                </a:lnTo>
                <a:lnTo>
                  <a:pt x="1278" y="980"/>
                </a:lnTo>
                <a:lnTo>
                  <a:pt x="1278" y="980"/>
                </a:lnTo>
                <a:close/>
              </a:path>
            </a:pathLst>
          </a:custGeom>
          <a:solidFill>
            <a:srgbClr val="FFFFFF"/>
          </a:solidFill>
          <a:ln w="9525">
            <a:noFill/>
            <a:round/>
          </a:ln>
          <a:effectLst>
            <a:outerShdw blurRad="50800" dist="76200" dir="2700000" algn="tl" rotWithShape="0">
              <a:prstClr val="black">
                <a:alpha val="40000"/>
              </a:prstClr>
            </a:outerShdw>
          </a:effectLst>
        </p:spPr>
        <p:txBody>
          <a:bodyPr vert="horz" wrap="square" lIns="121920" tIns="60960" rIns="121920" bIns="60960" numCol="1" anchor="t" anchorCtr="0" compatLnSpc="1"/>
          <a:lstStyle/>
          <a:p>
            <a:endParaRPr lang="zh-CN" altLang="en-US" sz="2400">
              <a:cs typeface="+mn-ea"/>
              <a:sym typeface="+mn-lt"/>
            </a:endParaRPr>
          </a:p>
        </p:txBody>
      </p:sp>
      <p:sp>
        <p:nvSpPr>
          <p:cNvPr id="55" name="椭圆 54"/>
          <p:cNvSpPr/>
          <p:nvPr/>
        </p:nvSpPr>
        <p:spPr>
          <a:xfrm>
            <a:off x="6600767" y="1502160"/>
            <a:ext cx="3853680" cy="385368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7946463" y="2266712"/>
            <a:ext cx="1162288" cy="1162288"/>
          </a:xfrm>
          <a:prstGeom prst="ellipse">
            <a:avLst/>
          </a:prstGeom>
          <a:noFill/>
          <a:ln w="38100">
            <a:solidFill>
              <a:srgbClr val="3BB7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7946463" y="2340024"/>
            <a:ext cx="1153886" cy="1015663"/>
          </a:xfrm>
          <a:prstGeom prst="rect">
            <a:avLst/>
          </a:prstGeom>
          <a:noFill/>
        </p:spPr>
        <p:txBody>
          <a:bodyPr wrap="square" rtlCol="0">
            <a:spAutoFit/>
          </a:bodyPr>
          <a:lstStyle/>
          <a:p>
            <a:pPr algn="ctr"/>
            <a:r>
              <a:rPr lang="en-US" altLang="zh-CN" sz="6000" dirty="0">
                <a:ln w="28575">
                  <a:noFill/>
                </a:ln>
                <a:solidFill>
                  <a:srgbClr val="3BB7A8"/>
                </a:solidFill>
                <a:latin typeface="微软雅黑" panose="020B0503020204020204" pitchFamily="34" charset="-122"/>
                <a:ea typeface="微软雅黑" panose="020B0503020204020204" pitchFamily="34" charset="-122"/>
              </a:rPr>
              <a:t>01</a:t>
            </a:r>
            <a:endParaRPr lang="zh-CN" altLang="en-US" sz="6000" dirty="0">
              <a:ln w="28575">
                <a:noFill/>
              </a:ln>
              <a:solidFill>
                <a:srgbClr val="3BB7A8"/>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047643" y="3595983"/>
            <a:ext cx="4959929" cy="461665"/>
          </a:xfrm>
          <a:prstGeom prst="rect">
            <a:avLst/>
          </a:prstGeom>
          <a:noFill/>
        </p:spPr>
        <p:txBody>
          <a:bodyPr wrap="square" rtlCol="0">
            <a:spAutoFit/>
          </a:bodyPr>
          <a:lstStyle/>
          <a:p>
            <a:pPr algn="ctr"/>
            <a:r>
              <a:rPr lang="zh-CN" altLang="en-US" sz="2400" b="1" dirty="0" smtClean="0">
                <a:solidFill>
                  <a:srgbClr val="3BB7A8"/>
                </a:solidFill>
                <a:latin typeface="微软雅黑" panose="020B0503020204020204" pitchFamily="34" charset="-122"/>
                <a:ea typeface="微软雅黑" panose="020B0503020204020204" pitchFamily="34" charset="-122"/>
              </a:rPr>
              <a:t>研究背景</a:t>
            </a:r>
            <a:endParaRPr lang="en-US" altLang="zh-CN" sz="2400" b="1" dirty="0">
              <a:solidFill>
                <a:srgbClr val="3BB7A8"/>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6016554" y="4119203"/>
            <a:ext cx="5022106" cy="338554"/>
          </a:xfrm>
          <a:prstGeom prst="snip1Rect">
            <a:avLst>
              <a:gd name="adj" fmla="val 0"/>
            </a:avLst>
          </a:prstGeom>
          <a:noFill/>
          <a:ln w="28575">
            <a:noFill/>
          </a:ln>
        </p:spPr>
        <p:txBody>
          <a:bodyPr wrap="square" rtlCol="0">
            <a:spAutoFit/>
          </a:bodyPr>
          <a:lstStyle/>
          <a:p>
            <a:pPr algn="ctr"/>
            <a:r>
              <a:rPr lang="en-US" altLang="zh-CN" sz="1600" dirty="0" smtClean="0">
                <a:solidFill>
                  <a:srgbClr val="3BB7A8"/>
                </a:solidFill>
                <a:latin typeface="Arial" panose="020B0604020202020204" pitchFamily="34" charset="0"/>
                <a:ea typeface="华文仿宋" panose="02010600040101010101" pitchFamily="2" charset="-122"/>
                <a:cs typeface="Arial" panose="020B0604020202020204" pitchFamily="34" charset="0"/>
              </a:rPr>
              <a:t>Research Background</a:t>
            </a:r>
            <a:endParaRPr lang="en-US" altLang="zh-CN" sz="1600" dirty="0">
              <a:solidFill>
                <a:srgbClr val="3BB7A8"/>
              </a:solidFill>
              <a:latin typeface="Arial" panose="020B0604020202020204" pitchFamily="34" charset="0"/>
              <a:ea typeface="华文仿宋" panose="02010600040101010101" pitchFamily="2" charset="-122"/>
              <a:cs typeface="Arial" panose="020B0604020202020204" pitchFamily="34" charset="0"/>
            </a:endParaRPr>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1600"/>
            <a:ext cx="12192000" cy="6858000"/>
          </a:xfrm>
          <a:prstGeom prst="rect">
            <a:avLst/>
          </a:prstGeom>
        </p:spPr>
      </p:pic>
      <p:sp>
        <p:nvSpPr>
          <p:cNvPr id="4" name="矩形 3"/>
          <p:cNvSpPr/>
          <p:nvPr/>
        </p:nvSpPr>
        <p:spPr>
          <a:xfrm>
            <a:off x="1307472" y="284452"/>
            <a:ext cx="1433406" cy="646331"/>
          </a:xfrm>
          <a:prstGeom prst="rect">
            <a:avLst/>
          </a:prstGeom>
        </p:spPr>
        <p:txBody>
          <a:bodyPr wrap="none">
            <a:spAutoFit/>
          </a:bodyPr>
          <a:lstStyle/>
          <a:p>
            <a:pPr>
              <a:lnSpc>
                <a:spcPct val="200000"/>
              </a:lnSpc>
            </a:pP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01.</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研究背景</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50235" y="908588"/>
            <a:ext cx="5022106" cy="338554"/>
          </a:xfrm>
          <a:prstGeom prst="snip1Rect">
            <a:avLst>
              <a:gd name="adj" fmla="val 0"/>
            </a:avLst>
          </a:prstGeom>
          <a:noFill/>
          <a:ln w="28575">
            <a:noFill/>
          </a:ln>
        </p:spPr>
        <p:txBody>
          <a:bodyPr wrap="square" rtlCol="0">
            <a:spAutoFit/>
          </a:bodyPr>
          <a:lstStyle/>
          <a:p>
            <a:r>
              <a:rPr lang="en-US" altLang="zh-CN" sz="1600" dirty="0" smtClean="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rPr>
              <a:t>               Research </a:t>
            </a:r>
            <a:r>
              <a:rPr lang="en-US" altLang="zh-CN" sz="1600" dirty="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rPr>
              <a:t>Background</a:t>
            </a:r>
          </a:p>
        </p:txBody>
      </p:sp>
      <p:sp>
        <p:nvSpPr>
          <p:cNvPr id="34" name="矩形 33"/>
          <p:cNvSpPr/>
          <p:nvPr/>
        </p:nvSpPr>
        <p:spPr>
          <a:xfrm>
            <a:off x="0" y="0"/>
            <a:ext cx="12192000" cy="10160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0" y="6763699"/>
            <a:ext cx="12192000" cy="10160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27529" y="1667244"/>
            <a:ext cx="10936941" cy="2185214"/>
          </a:xfrm>
          <a:prstGeom prst="rect">
            <a:avLst/>
          </a:prstGeom>
        </p:spPr>
        <p:txBody>
          <a:bodyPr wrap="square">
            <a:spAutoFit/>
          </a:bodyPr>
          <a:lstStyle/>
          <a:p>
            <a:pPr indent="266700">
              <a:spcBef>
                <a:spcPts val="600"/>
              </a:spcBef>
            </a:pPr>
            <a:r>
              <a:rPr lang="en-US" altLang="zh-CN" dirty="0" smtClean="0">
                <a:latin typeface="Times New Roman" panose="02020603050405020304" pitchFamily="18" charset="0"/>
              </a:rPr>
              <a:t>   </a:t>
            </a:r>
            <a:r>
              <a:rPr lang="zh-CN" altLang="zh-CN" dirty="0" smtClean="0">
                <a:latin typeface="Times New Roman" panose="02020603050405020304" pitchFamily="18" charset="0"/>
              </a:rPr>
              <a:t>畜禽养殖是我国一项重要的产业。截止</a:t>
            </a:r>
            <a:r>
              <a:rPr lang="en-US" altLang="zh-CN" dirty="0" smtClean="0">
                <a:latin typeface="Times New Roman" panose="02020603050405020304" pitchFamily="18" charset="0"/>
              </a:rPr>
              <a:t>2016</a:t>
            </a:r>
            <a:r>
              <a:rPr lang="zh-CN" altLang="zh-CN" dirty="0" smtClean="0">
                <a:latin typeface="Times New Roman" panose="02020603050405020304" pitchFamily="18" charset="0"/>
              </a:rPr>
              <a:t>年的最新数据，我国畜牧业总价值已经高达</a:t>
            </a:r>
            <a:r>
              <a:rPr lang="en-US" altLang="zh-CN" dirty="0" smtClean="0">
                <a:latin typeface="Times New Roman" panose="02020603050405020304" pitchFamily="18" charset="0"/>
              </a:rPr>
              <a:t>31703.20</a:t>
            </a:r>
            <a:r>
              <a:rPr lang="zh-CN" altLang="zh-CN" dirty="0" smtClean="0">
                <a:latin typeface="Times New Roman" panose="02020603050405020304" pitchFamily="18" charset="0"/>
              </a:rPr>
              <a:t>亿元。但我国畜牧业的养殖环境还远远没有跟上，畜禽的生长发育及生产力与养殖场内的环境因子密切相关，不利的环境因素不仅影响畜禽的正常生长，还可能危及畜禽的安全与健康，甚至污染养殖场周遭环境。</a:t>
            </a:r>
            <a:r>
              <a:rPr lang="zh-CN" altLang="en-US" dirty="0" smtClean="0">
                <a:latin typeface="Times New Roman" panose="02020603050405020304" pitchFamily="18" charset="0"/>
              </a:rPr>
              <a:t>同时</a:t>
            </a:r>
            <a:r>
              <a:rPr lang="zh-CN" altLang="zh-CN" dirty="0" smtClean="0"/>
              <a:t>近年来，</a:t>
            </a:r>
            <a:r>
              <a:rPr lang="zh-CN" altLang="zh-CN" dirty="0"/>
              <a:t>非洲猪瘟和</a:t>
            </a:r>
            <a:r>
              <a:rPr lang="zh-CN" altLang="zh-CN" dirty="0" smtClean="0"/>
              <a:t>口蹄疫</a:t>
            </a:r>
            <a:r>
              <a:rPr lang="zh-CN" altLang="en-US" dirty="0" smtClean="0"/>
              <a:t>事件</a:t>
            </a:r>
            <a:r>
              <a:rPr lang="zh-CN" altLang="zh-CN" dirty="0" smtClean="0"/>
              <a:t>的发生屡见报端。</a:t>
            </a:r>
            <a:r>
              <a:rPr lang="en-US" altLang="zh-CN" dirty="0" smtClean="0"/>
              <a:t>18</a:t>
            </a:r>
            <a:r>
              <a:rPr lang="zh-CN" altLang="zh-CN" dirty="0" smtClean="0"/>
              <a:t>年</a:t>
            </a:r>
            <a:r>
              <a:rPr lang="en-US" altLang="zh-CN" dirty="0" smtClean="0"/>
              <a:t>8</a:t>
            </a:r>
            <a:r>
              <a:rPr lang="zh-CN" altLang="zh-CN" dirty="0" smtClean="0"/>
              <a:t>月，辽宁沈阳排查出非洲猪瘟，造成</a:t>
            </a:r>
            <a:r>
              <a:rPr lang="en-US" altLang="zh-CN" dirty="0" smtClean="0"/>
              <a:t>47</a:t>
            </a:r>
            <a:r>
              <a:rPr lang="zh-CN" altLang="zh-CN" dirty="0" smtClean="0"/>
              <a:t>头生猪死亡；同月，浙江温州排查出非洲猪瘟，造成</a:t>
            </a:r>
            <a:r>
              <a:rPr lang="en-US" altLang="zh-CN" dirty="0" smtClean="0"/>
              <a:t>340</a:t>
            </a:r>
            <a:r>
              <a:rPr lang="zh-CN" altLang="zh-CN" dirty="0" smtClean="0"/>
              <a:t>头生猪死亡</a:t>
            </a:r>
            <a:r>
              <a:rPr lang="en-US" altLang="zh-CN" dirty="0" smtClean="0"/>
              <a:t>……</a:t>
            </a:r>
          </a:p>
          <a:p>
            <a:pPr indent="266700">
              <a:spcBef>
                <a:spcPts val="600"/>
              </a:spcBef>
            </a:pPr>
            <a:endParaRPr lang="en-US" altLang="zh-CN" dirty="0" smtClean="0">
              <a:latin typeface="Times New Roman" panose="02020603050405020304" pitchFamily="18" charset="0"/>
            </a:endParaRPr>
          </a:p>
          <a:p>
            <a:pPr indent="266700">
              <a:spcBef>
                <a:spcPts val="600"/>
              </a:spcBef>
            </a:pPr>
            <a:r>
              <a:rPr lang="en-US" altLang="zh-CN" dirty="0" smtClean="0">
                <a:latin typeface="Times New Roman" panose="02020603050405020304" pitchFamily="18" charset="0"/>
              </a:rPr>
              <a:t>    </a:t>
            </a:r>
            <a:endParaRPr lang="zh-CN" altLang="zh-CN" dirty="0">
              <a:latin typeface="Times New Roman" panose="02020603050405020304" pitchFamily="18"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29" y="3143792"/>
            <a:ext cx="5666667" cy="3514286"/>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4941" y="3143793"/>
            <a:ext cx="5683624" cy="3533724"/>
          </a:xfrm>
          <a:prstGeom prst="rect">
            <a:avLst/>
          </a:prstGeom>
        </p:spPr>
      </p:pic>
    </p:spTree>
    <p:extLst>
      <p:ext uri="{BB962C8B-B14F-4D97-AF65-F5344CB8AC3E}">
        <p14:creationId xmlns:p14="http://schemas.microsoft.com/office/powerpoint/2010/main" val="42721820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pattFill prst="dotGrid">
            <a:fgClr>
              <a:schemeClr val="bg1"/>
            </a:fgClr>
            <a:bgClr>
              <a:srgbClr val="F3F3F3"/>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0" y="678475"/>
            <a:ext cx="12192000" cy="550105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矩形 1"/>
          <p:cNvSpPr/>
          <p:nvPr/>
        </p:nvSpPr>
        <p:spPr>
          <a:xfrm>
            <a:off x="0" y="470648"/>
            <a:ext cx="4504765" cy="5957046"/>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梯形 7"/>
          <p:cNvSpPr/>
          <p:nvPr/>
        </p:nvSpPr>
        <p:spPr>
          <a:xfrm rot="5400000">
            <a:off x="1633818" y="3341595"/>
            <a:ext cx="5957046" cy="215153"/>
          </a:xfrm>
          <a:prstGeom prst="trapezoid">
            <a:avLst>
              <a:gd name="adj" fmla="val 107291"/>
            </a:avLst>
          </a:prstGeom>
          <a:solidFill>
            <a:srgbClr val="34A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6266917" y="2216591"/>
            <a:ext cx="856342" cy="864863"/>
          </a:xfrm>
          <a:prstGeom prst="flowChartConnector">
            <a:avLst/>
          </a:prstGeom>
          <a:noFill/>
        </p:spPr>
        <p:txBody>
          <a:bodyPr wrap="square" rtlCol="0">
            <a:spAutoFit/>
          </a:bodyPr>
          <a:lstStyle/>
          <a:p>
            <a:pPr algn="ctr">
              <a:lnSpc>
                <a:spcPct val="200000"/>
              </a:lnSpc>
            </a:pPr>
            <a:r>
              <a:rPr lang="en-US" altLang="zh-CN" sz="2000" dirty="0">
                <a:solidFill>
                  <a:srgbClr val="3BB7A8"/>
                </a:solidFill>
                <a:latin typeface="微软雅黑" panose="020B0503020204020204" pitchFamily="34" charset="-122"/>
                <a:ea typeface="微软雅黑" panose="020B0503020204020204" pitchFamily="34" charset="-122"/>
              </a:rPr>
              <a:t>02</a:t>
            </a:r>
            <a:endParaRPr lang="zh-CN" altLang="en-US" sz="2000" dirty="0">
              <a:solidFill>
                <a:srgbClr val="3BB7A8"/>
              </a:solidFill>
              <a:latin typeface="微软雅黑" panose="020B0503020204020204" pitchFamily="34" charset="-122"/>
              <a:ea typeface="微软雅黑" panose="020B0503020204020204" pitchFamily="34" charset="-122"/>
            </a:endParaRPr>
          </a:p>
        </p:txBody>
      </p:sp>
      <p:sp>
        <p:nvSpPr>
          <p:cNvPr id="54" name="Freeform 13"/>
          <p:cNvSpPr>
            <a:spLocks noEditPoints="1"/>
          </p:cNvSpPr>
          <p:nvPr/>
        </p:nvSpPr>
        <p:spPr bwMode="auto">
          <a:xfrm>
            <a:off x="1198176" y="2099996"/>
            <a:ext cx="2698350" cy="2698350"/>
          </a:xfrm>
          <a:custGeom>
            <a:avLst/>
            <a:gdLst/>
            <a:ahLst/>
            <a:cxnLst>
              <a:cxn ang="0">
                <a:pos x="226" y="180"/>
              </a:cxn>
              <a:cxn ang="0">
                <a:pos x="0" y="690"/>
              </a:cxn>
              <a:cxn ang="0">
                <a:pos x="202" y="1180"/>
              </a:cxn>
              <a:cxn ang="0">
                <a:pos x="690" y="1382"/>
              </a:cxn>
              <a:cxn ang="0">
                <a:pos x="1202" y="1156"/>
              </a:cxn>
              <a:cxn ang="0">
                <a:pos x="1380" y="654"/>
              </a:cxn>
              <a:cxn ang="0">
                <a:pos x="1130" y="158"/>
              </a:cxn>
              <a:cxn ang="0">
                <a:pos x="1346" y="684"/>
              </a:cxn>
              <a:cxn ang="0">
                <a:pos x="1152" y="232"/>
              </a:cxn>
              <a:cxn ang="0">
                <a:pos x="308" y="168"/>
              </a:cxn>
              <a:cxn ang="0">
                <a:pos x="102" y="648"/>
              </a:cxn>
              <a:cxn ang="0">
                <a:pos x="186" y="718"/>
              </a:cxn>
              <a:cxn ang="0">
                <a:pos x="320" y="946"/>
              </a:cxn>
              <a:cxn ang="0">
                <a:pos x="350" y="1250"/>
              </a:cxn>
              <a:cxn ang="0">
                <a:pos x="1278" y="980"/>
              </a:cxn>
              <a:cxn ang="0">
                <a:pos x="1098" y="1202"/>
              </a:cxn>
              <a:cxn ang="0">
                <a:pos x="532" y="1326"/>
              </a:cxn>
              <a:cxn ang="0">
                <a:pos x="496" y="1176"/>
              </a:cxn>
              <a:cxn ang="0">
                <a:pos x="628" y="1002"/>
              </a:cxn>
              <a:cxn ang="0">
                <a:pos x="472" y="792"/>
              </a:cxn>
              <a:cxn ang="0">
                <a:pos x="324" y="778"/>
              </a:cxn>
              <a:cxn ang="0">
                <a:pos x="264" y="700"/>
              </a:cxn>
              <a:cxn ang="0">
                <a:pos x="204" y="674"/>
              </a:cxn>
              <a:cxn ang="0">
                <a:pos x="304" y="618"/>
              </a:cxn>
              <a:cxn ang="0">
                <a:pos x="358" y="554"/>
              </a:cxn>
              <a:cxn ang="0">
                <a:pos x="466" y="428"/>
              </a:cxn>
              <a:cxn ang="0">
                <a:pos x="520" y="380"/>
              </a:cxn>
              <a:cxn ang="0">
                <a:pos x="542" y="428"/>
              </a:cxn>
              <a:cxn ang="0">
                <a:pos x="472" y="296"/>
              </a:cxn>
              <a:cxn ang="0">
                <a:pos x="400" y="250"/>
              </a:cxn>
              <a:cxn ang="0">
                <a:pos x="346" y="332"/>
              </a:cxn>
              <a:cxn ang="0">
                <a:pos x="344" y="238"/>
              </a:cxn>
              <a:cxn ang="0">
                <a:pos x="390" y="244"/>
              </a:cxn>
              <a:cxn ang="0">
                <a:pos x="428" y="168"/>
              </a:cxn>
              <a:cxn ang="0">
                <a:pos x="438" y="242"/>
              </a:cxn>
              <a:cxn ang="0">
                <a:pos x="478" y="220"/>
              </a:cxn>
              <a:cxn ang="0">
                <a:pos x="472" y="150"/>
              </a:cxn>
              <a:cxn ang="0">
                <a:pos x="428" y="118"/>
              </a:cxn>
              <a:cxn ang="0">
                <a:pos x="370" y="170"/>
              </a:cxn>
              <a:cxn ang="0">
                <a:pos x="322" y="150"/>
              </a:cxn>
              <a:cxn ang="0">
                <a:pos x="570" y="118"/>
              </a:cxn>
              <a:cxn ang="0">
                <a:pos x="578" y="186"/>
              </a:cxn>
              <a:cxn ang="0">
                <a:pos x="672" y="224"/>
              </a:cxn>
              <a:cxn ang="0">
                <a:pos x="802" y="98"/>
              </a:cxn>
              <a:cxn ang="0">
                <a:pos x="862" y="58"/>
              </a:cxn>
              <a:cxn ang="0">
                <a:pos x="996" y="252"/>
              </a:cxn>
              <a:cxn ang="0">
                <a:pos x="1022" y="336"/>
              </a:cxn>
              <a:cxn ang="0">
                <a:pos x="944" y="398"/>
              </a:cxn>
              <a:cxn ang="0">
                <a:pos x="918" y="466"/>
              </a:cxn>
              <a:cxn ang="0">
                <a:pos x="862" y="516"/>
              </a:cxn>
              <a:cxn ang="0">
                <a:pos x="994" y="466"/>
              </a:cxn>
              <a:cxn ang="0">
                <a:pos x="1044" y="524"/>
              </a:cxn>
              <a:cxn ang="0">
                <a:pos x="1090" y="534"/>
              </a:cxn>
              <a:cxn ang="0">
                <a:pos x="1128" y="532"/>
              </a:cxn>
              <a:cxn ang="0">
                <a:pos x="1172" y="592"/>
              </a:cxn>
              <a:cxn ang="0">
                <a:pos x="1076" y="598"/>
              </a:cxn>
              <a:cxn ang="0">
                <a:pos x="866" y="574"/>
              </a:cxn>
              <a:cxn ang="0">
                <a:pos x="814" y="778"/>
              </a:cxn>
              <a:cxn ang="0">
                <a:pos x="998" y="840"/>
              </a:cxn>
              <a:cxn ang="0">
                <a:pos x="1026" y="1056"/>
              </a:cxn>
              <a:cxn ang="0">
                <a:pos x="1210" y="1016"/>
              </a:cxn>
              <a:cxn ang="0">
                <a:pos x="1278" y="776"/>
              </a:cxn>
              <a:cxn ang="0">
                <a:pos x="1342" y="768"/>
              </a:cxn>
            </a:cxnLst>
            <a:rect l="0" t="0" r="r" b="b"/>
            <a:pathLst>
              <a:path w="1382" h="1382">
                <a:moveTo>
                  <a:pt x="690" y="0"/>
                </a:moveTo>
                <a:lnTo>
                  <a:pt x="690" y="0"/>
                </a:lnTo>
                <a:lnTo>
                  <a:pt x="656" y="0"/>
                </a:lnTo>
                <a:lnTo>
                  <a:pt x="620" y="4"/>
                </a:lnTo>
                <a:lnTo>
                  <a:pt x="586" y="8"/>
                </a:lnTo>
                <a:lnTo>
                  <a:pt x="552" y="14"/>
                </a:lnTo>
                <a:lnTo>
                  <a:pt x="518" y="22"/>
                </a:lnTo>
                <a:lnTo>
                  <a:pt x="486" y="30"/>
                </a:lnTo>
                <a:lnTo>
                  <a:pt x="454" y="42"/>
                </a:lnTo>
                <a:lnTo>
                  <a:pt x="422" y="54"/>
                </a:lnTo>
                <a:lnTo>
                  <a:pt x="392" y="68"/>
                </a:lnTo>
                <a:lnTo>
                  <a:pt x="362" y="84"/>
                </a:lnTo>
                <a:lnTo>
                  <a:pt x="332" y="100"/>
                </a:lnTo>
                <a:lnTo>
                  <a:pt x="304" y="118"/>
                </a:lnTo>
                <a:lnTo>
                  <a:pt x="278" y="136"/>
                </a:lnTo>
                <a:lnTo>
                  <a:pt x="252" y="158"/>
                </a:lnTo>
                <a:lnTo>
                  <a:pt x="226" y="180"/>
                </a:lnTo>
                <a:lnTo>
                  <a:pt x="202" y="202"/>
                </a:lnTo>
                <a:lnTo>
                  <a:pt x="180" y="226"/>
                </a:lnTo>
                <a:lnTo>
                  <a:pt x="158" y="252"/>
                </a:lnTo>
                <a:lnTo>
                  <a:pt x="138" y="278"/>
                </a:lnTo>
                <a:lnTo>
                  <a:pt x="118" y="304"/>
                </a:lnTo>
                <a:lnTo>
                  <a:pt x="100" y="332"/>
                </a:lnTo>
                <a:lnTo>
                  <a:pt x="84" y="362"/>
                </a:lnTo>
                <a:lnTo>
                  <a:pt x="68" y="390"/>
                </a:lnTo>
                <a:lnTo>
                  <a:pt x="54" y="422"/>
                </a:lnTo>
                <a:lnTo>
                  <a:pt x="42" y="452"/>
                </a:lnTo>
                <a:lnTo>
                  <a:pt x="32" y="486"/>
                </a:lnTo>
                <a:lnTo>
                  <a:pt x="22" y="518"/>
                </a:lnTo>
                <a:lnTo>
                  <a:pt x="14" y="552"/>
                </a:lnTo>
                <a:lnTo>
                  <a:pt x="8" y="586"/>
                </a:lnTo>
                <a:lnTo>
                  <a:pt x="4" y="620"/>
                </a:lnTo>
                <a:lnTo>
                  <a:pt x="0" y="654"/>
                </a:lnTo>
                <a:lnTo>
                  <a:pt x="0" y="690"/>
                </a:lnTo>
                <a:lnTo>
                  <a:pt x="0" y="690"/>
                </a:lnTo>
                <a:lnTo>
                  <a:pt x="0" y="726"/>
                </a:lnTo>
                <a:lnTo>
                  <a:pt x="4" y="762"/>
                </a:lnTo>
                <a:lnTo>
                  <a:pt x="8" y="796"/>
                </a:lnTo>
                <a:lnTo>
                  <a:pt x="14" y="830"/>
                </a:lnTo>
                <a:lnTo>
                  <a:pt x="22" y="864"/>
                </a:lnTo>
                <a:lnTo>
                  <a:pt x="32" y="896"/>
                </a:lnTo>
                <a:lnTo>
                  <a:pt x="42" y="928"/>
                </a:lnTo>
                <a:lnTo>
                  <a:pt x="54" y="960"/>
                </a:lnTo>
                <a:lnTo>
                  <a:pt x="68" y="990"/>
                </a:lnTo>
                <a:lnTo>
                  <a:pt x="84" y="1020"/>
                </a:lnTo>
                <a:lnTo>
                  <a:pt x="100" y="1048"/>
                </a:lnTo>
                <a:lnTo>
                  <a:pt x="118" y="1076"/>
                </a:lnTo>
                <a:lnTo>
                  <a:pt x="138" y="1104"/>
                </a:lnTo>
                <a:lnTo>
                  <a:pt x="158" y="1130"/>
                </a:lnTo>
                <a:lnTo>
                  <a:pt x="180" y="1156"/>
                </a:lnTo>
                <a:lnTo>
                  <a:pt x="202" y="1180"/>
                </a:lnTo>
                <a:lnTo>
                  <a:pt x="226" y="1202"/>
                </a:lnTo>
                <a:lnTo>
                  <a:pt x="252" y="1224"/>
                </a:lnTo>
                <a:lnTo>
                  <a:pt x="278" y="1244"/>
                </a:lnTo>
                <a:lnTo>
                  <a:pt x="304" y="1264"/>
                </a:lnTo>
                <a:lnTo>
                  <a:pt x="332" y="1282"/>
                </a:lnTo>
                <a:lnTo>
                  <a:pt x="362" y="1298"/>
                </a:lnTo>
                <a:lnTo>
                  <a:pt x="392" y="1314"/>
                </a:lnTo>
                <a:lnTo>
                  <a:pt x="422" y="1328"/>
                </a:lnTo>
                <a:lnTo>
                  <a:pt x="454" y="1340"/>
                </a:lnTo>
                <a:lnTo>
                  <a:pt x="486" y="1350"/>
                </a:lnTo>
                <a:lnTo>
                  <a:pt x="518" y="1360"/>
                </a:lnTo>
                <a:lnTo>
                  <a:pt x="552" y="1368"/>
                </a:lnTo>
                <a:lnTo>
                  <a:pt x="586" y="1374"/>
                </a:lnTo>
                <a:lnTo>
                  <a:pt x="620" y="1378"/>
                </a:lnTo>
                <a:lnTo>
                  <a:pt x="656" y="1380"/>
                </a:lnTo>
                <a:lnTo>
                  <a:pt x="690" y="1382"/>
                </a:lnTo>
                <a:lnTo>
                  <a:pt x="690" y="1382"/>
                </a:lnTo>
                <a:lnTo>
                  <a:pt x="726" y="1380"/>
                </a:lnTo>
                <a:lnTo>
                  <a:pt x="762" y="1378"/>
                </a:lnTo>
                <a:lnTo>
                  <a:pt x="796" y="1374"/>
                </a:lnTo>
                <a:lnTo>
                  <a:pt x="830" y="1368"/>
                </a:lnTo>
                <a:lnTo>
                  <a:pt x="864" y="1360"/>
                </a:lnTo>
                <a:lnTo>
                  <a:pt x="896" y="1350"/>
                </a:lnTo>
                <a:lnTo>
                  <a:pt x="928" y="1340"/>
                </a:lnTo>
                <a:lnTo>
                  <a:pt x="960" y="1328"/>
                </a:lnTo>
                <a:lnTo>
                  <a:pt x="990" y="1314"/>
                </a:lnTo>
                <a:lnTo>
                  <a:pt x="1020" y="1298"/>
                </a:lnTo>
                <a:lnTo>
                  <a:pt x="1050" y="1282"/>
                </a:lnTo>
                <a:lnTo>
                  <a:pt x="1078" y="1264"/>
                </a:lnTo>
                <a:lnTo>
                  <a:pt x="1104" y="1244"/>
                </a:lnTo>
                <a:lnTo>
                  <a:pt x="1130" y="1224"/>
                </a:lnTo>
                <a:lnTo>
                  <a:pt x="1156" y="1202"/>
                </a:lnTo>
                <a:lnTo>
                  <a:pt x="1180" y="1180"/>
                </a:lnTo>
                <a:lnTo>
                  <a:pt x="1202" y="1156"/>
                </a:lnTo>
                <a:lnTo>
                  <a:pt x="1224" y="1130"/>
                </a:lnTo>
                <a:lnTo>
                  <a:pt x="1244" y="1104"/>
                </a:lnTo>
                <a:lnTo>
                  <a:pt x="1264" y="1076"/>
                </a:lnTo>
                <a:lnTo>
                  <a:pt x="1282" y="1048"/>
                </a:lnTo>
                <a:lnTo>
                  <a:pt x="1298" y="1020"/>
                </a:lnTo>
                <a:lnTo>
                  <a:pt x="1314" y="990"/>
                </a:lnTo>
                <a:lnTo>
                  <a:pt x="1328" y="960"/>
                </a:lnTo>
                <a:lnTo>
                  <a:pt x="1340" y="928"/>
                </a:lnTo>
                <a:lnTo>
                  <a:pt x="1350" y="896"/>
                </a:lnTo>
                <a:lnTo>
                  <a:pt x="1360" y="864"/>
                </a:lnTo>
                <a:lnTo>
                  <a:pt x="1368" y="830"/>
                </a:lnTo>
                <a:lnTo>
                  <a:pt x="1374" y="796"/>
                </a:lnTo>
                <a:lnTo>
                  <a:pt x="1378" y="762"/>
                </a:lnTo>
                <a:lnTo>
                  <a:pt x="1380" y="726"/>
                </a:lnTo>
                <a:lnTo>
                  <a:pt x="1382" y="690"/>
                </a:lnTo>
                <a:lnTo>
                  <a:pt x="1382" y="690"/>
                </a:lnTo>
                <a:lnTo>
                  <a:pt x="1380" y="654"/>
                </a:lnTo>
                <a:lnTo>
                  <a:pt x="1378" y="620"/>
                </a:lnTo>
                <a:lnTo>
                  <a:pt x="1374" y="586"/>
                </a:lnTo>
                <a:lnTo>
                  <a:pt x="1368" y="552"/>
                </a:lnTo>
                <a:lnTo>
                  <a:pt x="1360" y="518"/>
                </a:lnTo>
                <a:lnTo>
                  <a:pt x="1350" y="486"/>
                </a:lnTo>
                <a:lnTo>
                  <a:pt x="1340" y="452"/>
                </a:lnTo>
                <a:lnTo>
                  <a:pt x="1328" y="422"/>
                </a:lnTo>
                <a:lnTo>
                  <a:pt x="1314" y="390"/>
                </a:lnTo>
                <a:lnTo>
                  <a:pt x="1298" y="362"/>
                </a:lnTo>
                <a:lnTo>
                  <a:pt x="1282" y="332"/>
                </a:lnTo>
                <a:lnTo>
                  <a:pt x="1264" y="304"/>
                </a:lnTo>
                <a:lnTo>
                  <a:pt x="1244" y="278"/>
                </a:lnTo>
                <a:lnTo>
                  <a:pt x="1224" y="252"/>
                </a:lnTo>
                <a:lnTo>
                  <a:pt x="1202" y="226"/>
                </a:lnTo>
                <a:lnTo>
                  <a:pt x="1180" y="202"/>
                </a:lnTo>
                <a:lnTo>
                  <a:pt x="1156" y="180"/>
                </a:lnTo>
                <a:lnTo>
                  <a:pt x="1130" y="158"/>
                </a:lnTo>
                <a:lnTo>
                  <a:pt x="1104" y="136"/>
                </a:lnTo>
                <a:lnTo>
                  <a:pt x="1078" y="118"/>
                </a:lnTo>
                <a:lnTo>
                  <a:pt x="1050" y="100"/>
                </a:lnTo>
                <a:lnTo>
                  <a:pt x="1020" y="84"/>
                </a:lnTo>
                <a:lnTo>
                  <a:pt x="990" y="68"/>
                </a:lnTo>
                <a:lnTo>
                  <a:pt x="960" y="54"/>
                </a:lnTo>
                <a:lnTo>
                  <a:pt x="928" y="42"/>
                </a:lnTo>
                <a:lnTo>
                  <a:pt x="896" y="30"/>
                </a:lnTo>
                <a:lnTo>
                  <a:pt x="864" y="22"/>
                </a:lnTo>
                <a:lnTo>
                  <a:pt x="830" y="14"/>
                </a:lnTo>
                <a:lnTo>
                  <a:pt x="796" y="8"/>
                </a:lnTo>
                <a:lnTo>
                  <a:pt x="762" y="4"/>
                </a:lnTo>
                <a:lnTo>
                  <a:pt x="726" y="0"/>
                </a:lnTo>
                <a:lnTo>
                  <a:pt x="690" y="0"/>
                </a:lnTo>
                <a:lnTo>
                  <a:pt x="690" y="0"/>
                </a:lnTo>
                <a:close/>
                <a:moveTo>
                  <a:pt x="1346" y="684"/>
                </a:moveTo>
                <a:lnTo>
                  <a:pt x="1346" y="684"/>
                </a:lnTo>
                <a:lnTo>
                  <a:pt x="1342" y="670"/>
                </a:lnTo>
                <a:lnTo>
                  <a:pt x="1336" y="654"/>
                </a:lnTo>
                <a:lnTo>
                  <a:pt x="1336" y="654"/>
                </a:lnTo>
                <a:lnTo>
                  <a:pt x="1344" y="654"/>
                </a:lnTo>
                <a:lnTo>
                  <a:pt x="1344" y="654"/>
                </a:lnTo>
                <a:lnTo>
                  <a:pt x="1346" y="684"/>
                </a:lnTo>
                <a:lnTo>
                  <a:pt x="1346" y="684"/>
                </a:lnTo>
                <a:close/>
                <a:moveTo>
                  <a:pt x="1158" y="232"/>
                </a:moveTo>
                <a:lnTo>
                  <a:pt x="1158" y="232"/>
                </a:lnTo>
                <a:lnTo>
                  <a:pt x="1176" y="252"/>
                </a:lnTo>
                <a:lnTo>
                  <a:pt x="1176" y="252"/>
                </a:lnTo>
                <a:lnTo>
                  <a:pt x="1172" y="254"/>
                </a:lnTo>
                <a:lnTo>
                  <a:pt x="1168" y="256"/>
                </a:lnTo>
                <a:lnTo>
                  <a:pt x="1164" y="254"/>
                </a:lnTo>
                <a:lnTo>
                  <a:pt x="1162" y="250"/>
                </a:lnTo>
                <a:lnTo>
                  <a:pt x="1156" y="242"/>
                </a:lnTo>
                <a:lnTo>
                  <a:pt x="1152" y="232"/>
                </a:lnTo>
                <a:lnTo>
                  <a:pt x="1152" y="232"/>
                </a:lnTo>
                <a:lnTo>
                  <a:pt x="1158" y="232"/>
                </a:lnTo>
                <a:lnTo>
                  <a:pt x="1158" y="232"/>
                </a:lnTo>
                <a:close/>
                <a:moveTo>
                  <a:pt x="314" y="188"/>
                </a:moveTo>
                <a:lnTo>
                  <a:pt x="314" y="188"/>
                </a:lnTo>
                <a:lnTo>
                  <a:pt x="306" y="180"/>
                </a:lnTo>
                <a:lnTo>
                  <a:pt x="300" y="178"/>
                </a:lnTo>
                <a:lnTo>
                  <a:pt x="294" y="178"/>
                </a:lnTo>
                <a:lnTo>
                  <a:pt x="290" y="180"/>
                </a:lnTo>
                <a:lnTo>
                  <a:pt x="278" y="190"/>
                </a:lnTo>
                <a:lnTo>
                  <a:pt x="270" y="194"/>
                </a:lnTo>
                <a:lnTo>
                  <a:pt x="262" y="196"/>
                </a:lnTo>
                <a:lnTo>
                  <a:pt x="262" y="196"/>
                </a:lnTo>
                <a:lnTo>
                  <a:pt x="284" y="178"/>
                </a:lnTo>
                <a:lnTo>
                  <a:pt x="306" y="160"/>
                </a:lnTo>
                <a:lnTo>
                  <a:pt x="306" y="160"/>
                </a:lnTo>
                <a:lnTo>
                  <a:pt x="308" y="168"/>
                </a:lnTo>
                <a:lnTo>
                  <a:pt x="310" y="174"/>
                </a:lnTo>
                <a:lnTo>
                  <a:pt x="314" y="180"/>
                </a:lnTo>
                <a:lnTo>
                  <a:pt x="314" y="188"/>
                </a:lnTo>
                <a:lnTo>
                  <a:pt x="314" y="188"/>
                </a:lnTo>
                <a:close/>
                <a:moveTo>
                  <a:pt x="36" y="690"/>
                </a:moveTo>
                <a:lnTo>
                  <a:pt x="36" y="690"/>
                </a:lnTo>
                <a:lnTo>
                  <a:pt x="38" y="648"/>
                </a:lnTo>
                <a:lnTo>
                  <a:pt x="42" y="608"/>
                </a:lnTo>
                <a:lnTo>
                  <a:pt x="48" y="568"/>
                </a:lnTo>
                <a:lnTo>
                  <a:pt x="56" y="528"/>
                </a:lnTo>
                <a:lnTo>
                  <a:pt x="56" y="528"/>
                </a:lnTo>
                <a:lnTo>
                  <a:pt x="64" y="566"/>
                </a:lnTo>
                <a:lnTo>
                  <a:pt x="68" y="584"/>
                </a:lnTo>
                <a:lnTo>
                  <a:pt x="76" y="600"/>
                </a:lnTo>
                <a:lnTo>
                  <a:pt x="84" y="618"/>
                </a:lnTo>
                <a:lnTo>
                  <a:pt x="92" y="634"/>
                </a:lnTo>
                <a:lnTo>
                  <a:pt x="102" y="648"/>
                </a:lnTo>
                <a:lnTo>
                  <a:pt x="116" y="662"/>
                </a:lnTo>
                <a:lnTo>
                  <a:pt x="116" y="662"/>
                </a:lnTo>
                <a:lnTo>
                  <a:pt x="112" y="650"/>
                </a:lnTo>
                <a:lnTo>
                  <a:pt x="108" y="640"/>
                </a:lnTo>
                <a:lnTo>
                  <a:pt x="104" y="630"/>
                </a:lnTo>
                <a:lnTo>
                  <a:pt x="102" y="618"/>
                </a:lnTo>
                <a:lnTo>
                  <a:pt x="102" y="618"/>
                </a:lnTo>
                <a:lnTo>
                  <a:pt x="116" y="630"/>
                </a:lnTo>
                <a:lnTo>
                  <a:pt x="122" y="636"/>
                </a:lnTo>
                <a:lnTo>
                  <a:pt x="126" y="644"/>
                </a:lnTo>
                <a:lnTo>
                  <a:pt x="130" y="652"/>
                </a:lnTo>
                <a:lnTo>
                  <a:pt x="132" y="662"/>
                </a:lnTo>
                <a:lnTo>
                  <a:pt x="134" y="674"/>
                </a:lnTo>
                <a:lnTo>
                  <a:pt x="134" y="686"/>
                </a:lnTo>
                <a:lnTo>
                  <a:pt x="134" y="686"/>
                </a:lnTo>
                <a:lnTo>
                  <a:pt x="160" y="704"/>
                </a:lnTo>
                <a:lnTo>
                  <a:pt x="186" y="718"/>
                </a:lnTo>
                <a:lnTo>
                  <a:pt x="240" y="748"/>
                </a:lnTo>
                <a:lnTo>
                  <a:pt x="268" y="764"/>
                </a:lnTo>
                <a:lnTo>
                  <a:pt x="292" y="780"/>
                </a:lnTo>
                <a:lnTo>
                  <a:pt x="314" y="800"/>
                </a:lnTo>
                <a:lnTo>
                  <a:pt x="324" y="812"/>
                </a:lnTo>
                <a:lnTo>
                  <a:pt x="334" y="824"/>
                </a:lnTo>
                <a:lnTo>
                  <a:pt x="334" y="824"/>
                </a:lnTo>
                <a:lnTo>
                  <a:pt x="328" y="836"/>
                </a:lnTo>
                <a:lnTo>
                  <a:pt x="320" y="848"/>
                </a:lnTo>
                <a:lnTo>
                  <a:pt x="302" y="868"/>
                </a:lnTo>
                <a:lnTo>
                  <a:pt x="302" y="868"/>
                </a:lnTo>
                <a:lnTo>
                  <a:pt x="300" y="882"/>
                </a:lnTo>
                <a:lnTo>
                  <a:pt x="300" y="896"/>
                </a:lnTo>
                <a:lnTo>
                  <a:pt x="304" y="910"/>
                </a:lnTo>
                <a:lnTo>
                  <a:pt x="308" y="922"/>
                </a:lnTo>
                <a:lnTo>
                  <a:pt x="314" y="934"/>
                </a:lnTo>
                <a:lnTo>
                  <a:pt x="320" y="946"/>
                </a:lnTo>
                <a:lnTo>
                  <a:pt x="338" y="968"/>
                </a:lnTo>
                <a:lnTo>
                  <a:pt x="356" y="990"/>
                </a:lnTo>
                <a:lnTo>
                  <a:pt x="374" y="1012"/>
                </a:lnTo>
                <a:lnTo>
                  <a:pt x="382" y="1024"/>
                </a:lnTo>
                <a:lnTo>
                  <a:pt x="388" y="1036"/>
                </a:lnTo>
                <a:lnTo>
                  <a:pt x="392" y="1048"/>
                </a:lnTo>
                <a:lnTo>
                  <a:pt x="396" y="1060"/>
                </a:lnTo>
                <a:lnTo>
                  <a:pt x="396" y="1060"/>
                </a:lnTo>
                <a:lnTo>
                  <a:pt x="398" y="1090"/>
                </a:lnTo>
                <a:lnTo>
                  <a:pt x="398" y="1120"/>
                </a:lnTo>
                <a:lnTo>
                  <a:pt x="396" y="1148"/>
                </a:lnTo>
                <a:lnTo>
                  <a:pt x="394" y="1176"/>
                </a:lnTo>
                <a:lnTo>
                  <a:pt x="386" y="1228"/>
                </a:lnTo>
                <a:lnTo>
                  <a:pt x="386" y="1250"/>
                </a:lnTo>
                <a:lnTo>
                  <a:pt x="388" y="1270"/>
                </a:lnTo>
                <a:lnTo>
                  <a:pt x="388" y="1270"/>
                </a:lnTo>
                <a:lnTo>
                  <a:pt x="350" y="1250"/>
                </a:lnTo>
                <a:lnTo>
                  <a:pt x="312" y="1224"/>
                </a:lnTo>
                <a:lnTo>
                  <a:pt x="278" y="1198"/>
                </a:lnTo>
                <a:lnTo>
                  <a:pt x="244" y="1170"/>
                </a:lnTo>
                <a:lnTo>
                  <a:pt x="214" y="1138"/>
                </a:lnTo>
                <a:lnTo>
                  <a:pt x="184" y="1106"/>
                </a:lnTo>
                <a:lnTo>
                  <a:pt x="158" y="1070"/>
                </a:lnTo>
                <a:lnTo>
                  <a:pt x="134" y="1034"/>
                </a:lnTo>
                <a:lnTo>
                  <a:pt x="112" y="996"/>
                </a:lnTo>
                <a:lnTo>
                  <a:pt x="92" y="956"/>
                </a:lnTo>
                <a:lnTo>
                  <a:pt x="76" y="914"/>
                </a:lnTo>
                <a:lnTo>
                  <a:pt x="62" y="872"/>
                </a:lnTo>
                <a:lnTo>
                  <a:pt x="50" y="828"/>
                </a:lnTo>
                <a:lnTo>
                  <a:pt x="42" y="784"/>
                </a:lnTo>
                <a:lnTo>
                  <a:pt x="38" y="738"/>
                </a:lnTo>
                <a:lnTo>
                  <a:pt x="36" y="690"/>
                </a:lnTo>
                <a:lnTo>
                  <a:pt x="36" y="690"/>
                </a:lnTo>
                <a:close/>
                <a:moveTo>
                  <a:pt x="1278" y="980"/>
                </a:moveTo>
                <a:lnTo>
                  <a:pt x="1278" y="980"/>
                </a:lnTo>
                <a:lnTo>
                  <a:pt x="1276" y="974"/>
                </a:lnTo>
                <a:lnTo>
                  <a:pt x="1272" y="970"/>
                </a:lnTo>
                <a:lnTo>
                  <a:pt x="1272" y="970"/>
                </a:lnTo>
                <a:lnTo>
                  <a:pt x="1266" y="982"/>
                </a:lnTo>
                <a:lnTo>
                  <a:pt x="1258" y="994"/>
                </a:lnTo>
                <a:lnTo>
                  <a:pt x="1244" y="1014"/>
                </a:lnTo>
                <a:lnTo>
                  <a:pt x="1238" y="1024"/>
                </a:lnTo>
                <a:lnTo>
                  <a:pt x="1232" y="1036"/>
                </a:lnTo>
                <a:lnTo>
                  <a:pt x="1230" y="1048"/>
                </a:lnTo>
                <a:lnTo>
                  <a:pt x="1230" y="1060"/>
                </a:lnTo>
                <a:lnTo>
                  <a:pt x="1230" y="1060"/>
                </a:lnTo>
                <a:lnTo>
                  <a:pt x="1208" y="1092"/>
                </a:lnTo>
                <a:lnTo>
                  <a:pt x="1182" y="1122"/>
                </a:lnTo>
                <a:lnTo>
                  <a:pt x="1156" y="1150"/>
                </a:lnTo>
                <a:lnTo>
                  <a:pt x="1128" y="1178"/>
                </a:lnTo>
                <a:lnTo>
                  <a:pt x="1098" y="1202"/>
                </a:lnTo>
                <a:lnTo>
                  <a:pt x="1068" y="1226"/>
                </a:lnTo>
                <a:lnTo>
                  <a:pt x="1034" y="1248"/>
                </a:lnTo>
                <a:lnTo>
                  <a:pt x="1000" y="1268"/>
                </a:lnTo>
                <a:lnTo>
                  <a:pt x="966" y="1284"/>
                </a:lnTo>
                <a:lnTo>
                  <a:pt x="928" y="1300"/>
                </a:lnTo>
                <a:lnTo>
                  <a:pt x="892" y="1314"/>
                </a:lnTo>
                <a:lnTo>
                  <a:pt x="854" y="1324"/>
                </a:lnTo>
                <a:lnTo>
                  <a:pt x="814" y="1334"/>
                </a:lnTo>
                <a:lnTo>
                  <a:pt x="774" y="1340"/>
                </a:lnTo>
                <a:lnTo>
                  <a:pt x="732" y="1344"/>
                </a:lnTo>
                <a:lnTo>
                  <a:pt x="690" y="1346"/>
                </a:lnTo>
                <a:lnTo>
                  <a:pt x="690" y="1346"/>
                </a:lnTo>
                <a:lnTo>
                  <a:pt x="658" y="1344"/>
                </a:lnTo>
                <a:lnTo>
                  <a:pt x="626" y="1342"/>
                </a:lnTo>
                <a:lnTo>
                  <a:pt x="594" y="1338"/>
                </a:lnTo>
                <a:lnTo>
                  <a:pt x="564" y="1332"/>
                </a:lnTo>
                <a:lnTo>
                  <a:pt x="532" y="1326"/>
                </a:lnTo>
                <a:lnTo>
                  <a:pt x="502" y="1318"/>
                </a:lnTo>
                <a:lnTo>
                  <a:pt x="474" y="1308"/>
                </a:lnTo>
                <a:lnTo>
                  <a:pt x="444" y="1298"/>
                </a:lnTo>
                <a:lnTo>
                  <a:pt x="444" y="1298"/>
                </a:lnTo>
                <a:lnTo>
                  <a:pt x="448" y="1266"/>
                </a:lnTo>
                <a:lnTo>
                  <a:pt x="450" y="1252"/>
                </a:lnTo>
                <a:lnTo>
                  <a:pt x="454" y="1240"/>
                </a:lnTo>
                <a:lnTo>
                  <a:pt x="460" y="1228"/>
                </a:lnTo>
                <a:lnTo>
                  <a:pt x="470" y="1218"/>
                </a:lnTo>
                <a:lnTo>
                  <a:pt x="484" y="1210"/>
                </a:lnTo>
                <a:lnTo>
                  <a:pt x="502" y="1202"/>
                </a:lnTo>
                <a:lnTo>
                  <a:pt x="502" y="1202"/>
                </a:lnTo>
                <a:lnTo>
                  <a:pt x="504" y="1196"/>
                </a:lnTo>
                <a:lnTo>
                  <a:pt x="504" y="1192"/>
                </a:lnTo>
                <a:lnTo>
                  <a:pt x="500" y="1186"/>
                </a:lnTo>
                <a:lnTo>
                  <a:pt x="498" y="1180"/>
                </a:lnTo>
                <a:lnTo>
                  <a:pt x="496" y="1176"/>
                </a:lnTo>
                <a:lnTo>
                  <a:pt x="496" y="1172"/>
                </a:lnTo>
                <a:lnTo>
                  <a:pt x="496" y="1172"/>
                </a:lnTo>
                <a:lnTo>
                  <a:pt x="504" y="1172"/>
                </a:lnTo>
                <a:lnTo>
                  <a:pt x="510" y="1172"/>
                </a:lnTo>
                <a:lnTo>
                  <a:pt x="522" y="1168"/>
                </a:lnTo>
                <a:lnTo>
                  <a:pt x="532" y="1160"/>
                </a:lnTo>
                <a:lnTo>
                  <a:pt x="542" y="1150"/>
                </a:lnTo>
                <a:lnTo>
                  <a:pt x="550" y="1136"/>
                </a:lnTo>
                <a:lnTo>
                  <a:pt x="558" y="1122"/>
                </a:lnTo>
                <a:lnTo>
                  <a:pt x="562" y="1106"/>
                </a:lnTo>
                <a:lnTo>
                  <a:pt x="566" y="1090"/>
                </a:lnTo>
                <a:lnTo>
                  <a:pt x="566" y="1090"/>
                </a:lnTo>
                <a:lnTo>
                  <a:pt x="616" y="1064"/>
                </a:lnTo>
                <a:lnTo>
                  <a:pt x="616" y="1064"/>
                </a:lnTo>
                <a:lnTo>
                  <a:pt x="618" y="1042"/>
                </a:lnTo>
                <a:lnTo>
                  <a:pt x="622" y="1020"/>
                </a:lnTo>
                <a:lnTo>
                  <a:pt x="628" y="1002"/>
                </a:lnTo>
                <a:lnTo>
                  <a:pt x="636" y="986"/>
                </a:lnTo>
                <a:lnTo>
                  <a:pt x="650" y="952"/>
                </a:lnTo>
                <a:lnTo>
                  <a:pt x="656" y="934"/>
                </a:lnTo>
                <a:lnTo>
                  <a:pt x="660" y="912"/>
                </a:lnTo>
                <a:lnTo>
                  <a:pt x="660" y="912"/>
                </a:lnTo>
                <a:lnTo>
                  <a:pt x="630" y="900"/>
                </a:lnTo>
                <a:lnTo>
                  <a:pt x="602" y="886"/>
                </a:lnTo>
                <a:lnTo>
                  <a:pt x="572" y="874"/>
                </a:lnTo>
                <a:lnTo>
                  <a:pt x="540" y="862"/>
                </a:lnTo>
                <a:lnTo>
                  <a:pt x="540" y="862"/>
                </a:lnTo>
                <a:lnTo>
                  <a:pt x="540" y="830"/>
                </a:lnTo>
                <a:lnTo>
                  <a:pt x="540" y="830"/>
                </a:lnTo>
                <a:lnTo>
                  <a:pt x="530" y="824"/>
                </a:lnTo>
                <a:lnTo>
                  <a:pt x="518" y="816"/>
                </a:lnTo>
                <a:lnTo>
                  <a:pt x="494" y="806"/>
                </a:lnTo>
                <a:lnTo>
                  <a:pt x="482" y="800"/>
                </a:lnTo>
                <a:lnTo>
                  <a:pt x="472" y="792"/>
                </a:lnTo>
                <a:lnTo>
                  <a:pt x="464" y="780"/>
                </a:lnTo>
                <a:lnTo>
                  <a:pt x="458" y="768"/>
                </a:lnTo>
                <a:lnTo>
                  <a:pt x="458" y="768"/>
                </a:lnTo>
                <a:lnTo>
                  <a:pt x="430" y="766"/>
                </a:lnTo>
                <a:lnTo>
                  <a:pt x="408" y="764"/>
                </a:lnTo>
                <a:lnTo>
                  <a:pt x="390" y="758"/>
                </a:lnTo>
                <a:lnTo>
                  <a:pt x="382" y="754"/>
                </a:lnTo>
                <a:lnTo>
                  <a:pt x="376" y="748"/>
                </a:lnTo>
                <a:lnTo>
                  <a:pt x="376" y="748"/>
                </a:lnTo>
                <a:lnTo>
                  <a:pt x="368" y="752"/>
                </a:lnTo>
                <a:lnTo>
                  <a:pt x="362" y="756"/>
                </a:lnTo>
                <a:lnTo>
                  <a:pt x="352" y="766"/>
                </a:lnTo>
                <a:lnTo>
                  <a:pt x="342" y="774"/>
                </a:lnTo>
                <a:lnTo>
                  <a:pt x="334" y="778"/>
                </a:lnTo>
                <a:lnTo>
                  <a:pt x="326" y="780"/>
                </a:lnTo>
                <a:lnTo>
                  <a:pt x="326" y="780"/>
                </a:lnTo>
                <a:lnTo>
                  <a:pt x="324" y="778"/>
                </a:lnTo>
                <a:lnTo>
                  <a:pt x="322" y="776"/>
                </a:lnTo>
                <a:lnTo>
                  <a:pt x="314" y="774"/>
                </a:lnTo>
                <a:lnTo>
                  <a:pt x="314" y="774"/>
                </a:lnTo>
                <a:lnTo>
                  <a:pt x="304" y="772"/>
                </a:lnTo>
                <a:lnTo>
                  <a:pt x="296" y="768"/>
                </a:lnTo>
                <a:lnTo>
                  <a:pt x="294" y="762"/>
                </a:lnTo>
                <a:lnTo>
                  <a:pt x="292" y="754"/>
                </a:lnTo>
                <a:lnTo>
                  <a:pt x="292" y="738"/>
                </a:lnTo>
                <a:lnTo>
                  <a:pt x="294" y="718"/>
                </a:lnTo>
                <a:lnTo>
                  <a:pt x="294" y="718"/>
                </a:lnTo>
                <a:lnTo>
                  <a:pt x="286" y="716"/>
                </a:lnTo>
                <a:lnTo>
                  <a:pt x="276" y="718"/>
                </a:lnTo>
                <a:lnTo>
                  <a:pt x="266" y="718"/>
                </a:lnTo>
                <a:lnTo>
                  <a:pt x="264" y="716"/>
                </a:lnTo>
                <a:lnTo>
                  <a:pt x="264" y="712"/>
                </a:lnTo>
                <a:lnTo>
                  <a:pt x="264" y="712"/>
                </a:lnTo>
                <a:lnTo>
                  <a:pt x="264" y="700"/>
                </a:lnTo>
                <a:lnTo>
                  <a:pt x="266" y="692"/>
                </a:lnTo>
                <a:lnTo>
                  <a:pt x="270" y="684"/>
                </a:lnTo>
                <a:lnTo>
                  <a:pt x="276" y="680"/>
                </a:lnTo>
                <a:lnTo>
                  <a:pt x="276" y="680"/>
                </a:lnTo>
                <a:lnTo>
                  <a:pt x="274" y="672"/>
                </a:lnTo>
                <a:lnTo>
                  <a:pt x="268" y="668"/>
                </a:lnTo>
                <a:lnTo>
                  <a:pt x="262" y="666"/>
                </a:lnTo>
                <a:lnTo>
                  <a:pt x="254" y="666"/>
                </a:lnTo>
                <a:lnTo>
                  <a:pt x="248" y="670"/>
                </a:lnTo>
                <a:lnTo>
                  <a:pt x="242" y="674"/>
                </a:lnTo>
                <a:lnTo>
                  <a:pt x="238" y="678"/>
                </a:lnTo>
                <a:lnTo>
                  <a:pt x="238" y="686"/>
                </a:lnTo>
                <a:lnTo>
                  <a:pt x="238" y="686"/>
                </a:lnTo>
                <a:lnTo>
                  <a:pt x="232" y="686"/>
                </a:lnTo>
                <a:lnTo>
                  <a:pt x="232" y="686"/>
                </a:lnTo>
                <a:lnTo>
                  <a:pt x="216" y="680"/>
                </a:lnTo>
                <a:lnTo>
                  <a:pt x="204" y="674"/>
                </a:lnTo>
                <a:lnTo>
                  <a:pt x="196" y="666"/>
                </a:lnTo>
                <a:lnTo>
                  <a:pt x="192" y="656"/>
                </a:lnTo>
                <a:lnTo>
                  <a:pt x="192" y="648"/>
                </a:lnTo>
                <a:lnTo>
                  <a:pt x="194" y="638"/>
                </a:lnTo>
                <a:lnTo>
                  <a:pt x="198" y="628"/>
                </a:lnTo>
                <a:lnTo>
                  <a:pt x="204" y="618"/>
                </a:lnTo>
                <a:lnTo>
                  <a:pt x="214" y="608"/>
                </a:lnTo>
                <a:lnTo>
                  <a:pt x="224" y="600"/>
                </a:lnTo>
                <a:lnTo>
                  <a:pt x="234" y="594"/>
                </a:lnTo>
                <a:lnTo>
                  <a:pt x="246" y="588"/>
                </a:lnTo>
                <a:lnTo>
                  <a:pt x="260" y="586"/>
                </a:lnTo>
                <a:lnTo>
                  <a:pt x="272" y="584"/>
                </a:lnTo>
                <a:lnTo>
                  <a:pt x="284" y="586"/>
                </a:lnTo>
                <a:lnTo>
                  <a:pt x="294" y="592"/>
                </a:lnTo>
                <a:lnTo>
                  <a:pt x="294" y="592"/>
                </a:lnTo>
                <a:lnTo>
                  <a:pt x="298" y="604"/>
                </a:lnTo>
                <a:lnTo>
                  <a:pt x="304" y="618"/>
                </a:lnTo>
                <a:lnTo>
                  <a:pt x="310" y="628"/>
                </a:lnTo>
                <a:lnTo>
                  <a:pt x="314" y="632"/>
                </a:lnTo>
                <a:lnTo>
                  <a:pt x="320" y="636"/>
                </a:lnTo>
                <a:lnTo>
                  <a:pt x="320" y="636"/>
                </a:lnTo>
                <a:lnTo>
                  <a:pt x="326" y="630"/>
                </a:lnTo>
                <a:lnTo>
                  <a:pt x="328" y="622"/>
                </a:lnTo>
                <a:lnTo>
                  <a:pt x="326" y="614"/>
                </a:lnTo>
                <a:lnTo>
                  <a:pt x="326" y="604"/>
                </a:lnTo>
                <a:lnTo>
                  <a:pt x="322" y="588"/>
                </a:lnTo>
                <a:lnTo>
                  <a:pt x="322" y="582"/>
                </a:lnTo>
                <a:lnTo>
                  <a:pt x="326" y="578"/>
                </a:lnTo>
                <a:lnTo>
                  <a:pt x="326" y="578"/>
                </a:lnTo>
                <a:lnTo>
                  <a:pt x="332" y="570"/>
                </a:lnTo>
                <a:lnTo>
                  <a:pt x="338" y="562"/>
                </a:lnTo>
                <a:lnTo>
                  <a:pt x="346" y="556"/>
                </a:lnTo>
                <a:lnTo>
                  <a:pt x="352" y="554"/>
                </a:lnTo>
                <a:lnTo>
                  <a:pt x="358" y="554"/>
                </a:lnTo>
                <a:lnTo>
                  <a:pt x="358" y="554"/>
                </a:lnTo>
                <a:lnTo>
                  <a:pt x="360" y="540"/>
                </a:lnTo>
                <a:lnTo>
                  <a:pt x="366" y="528"/>
                </a:lnTo>
                <a:lnTo>
                  <a:pt x="370" y="518"/>
                </a:lnTo>
                <a:lnTo>
                  <a:pt x="378" y="508"/>
                </a:lnTo>
                <a:lnTo>
                  <a:pt x="392" y="492"/>
                </a:lnTo>
                <a:lnTo>
                  <a:pt x="410" y="478"/>
                </a:lnTo>
                <a:lnTo>
                  <a:pt x="430" y="466"/>
                </a:lnTo>
                <a:lnTo>
                  <a:pt x="448" y="456"/>
                </a:lnTo>
                <a:lnTo>
                  <a:pt x="478" y="440"/>
                </a:lnTo>
                <a:lnTo>
                  <a:pt x="478" y="440"/>
                </a:lnTo>
                <a:lnTo>
                  <a:pt x="478" y="434"/>
                </a:lnTo>
                <a:lnTo>
                  <a:pt x="478" y="434"/>
                </a:lnTo>
                <a:lnTo>
                  <a:pt x="476" y="430"/>
                </a:lnTo>
                <a:lnTo>
                  <a:pt x="474" y="428"/>
                </a:lnTo>
                <a:lnTo>
                  <a:pt x="466" y="428"/>
                </a:lnTo>
                <a:lnTo>
                  <a:pt x="466" y="428"/>
                </a:lnTo>
                <a:lnTo>
                  <a:pt x="460" y="426"/>
                </a:lnTo>
                <a:lnTo>
                  <a:pt x="458" y="424"/>
                </a:lnTo>
                <a:lnTo>
                  <a:pt x="458" y="422"/>
                </a:lnTo>
                <a:lnTo>
                  <a:pt x="458" y="422"/>
                </a:lnTo>
                <a:lnTo>
                  <a:pt x="458" y="416"/>
                </a:lnTo>
                <a:lnTo>
                  <a:pt x="460" y="412"/>
                </a:lnTo>
                <a:lnTo>
                  <a:pt x="462" y="406"/>
                </a:lnTo>
                <a:lnTo>
                  <a:pt x="466" y="400"/>
                </a:lnTo>
                <a:lnTo>
                  <a:pt x="466" y="396"/>
                </a:lnTo>
                <a:lnTo>
                  <a:pt x="466" y="390"/>
                </a:lnTo>
                <a:lnTo>
                  <a:pt x="466" y="390"/>
                </a:lnTo>
                <a:lnTo>
                  <a:pt x="472" y="396"/>
                </a:lnTo>
                <a:lnTo>
                  <a:pt x="480" y="400"/>
                </a:lnTo>
                <a:lnTo>
                  <a:pt x="488" y="398"/>
                </a:lnTo>
                <a:lnTo>
                  <a:pt x="496" y="396"/>
                </a:lnTo>
                <a:lnTo>
                  <a:pt x="512" y="386"/>
                </a:lnTo>
                <a:lnTo>
                  <a:pt x="520" y="380"/>
                </a:lnTo>
                <a:lnTo>
                  <a:pt x="528" y="376"/>
                </a:lnTo>
                <a:lnTo>
                  <a:pt x="528" y="376"/>
                </a:lnTo>
                <a:lnTo>
                  <a:pt x="524" y="384"/>
                </a:lnTo>
                <a:lnTo>
                  <a:pt x="520" y="388"/>
                </a:lnTo>
                <a:lnTo>
                  <a:pt x="516" y="392"/>
                </a:lnTo>
                <a:lnTo>
                  <a:pt x="510" y="396"/>
                </a:lnTo>
                <a:lnTo>
                  <a:pt x="510" y="396"/>
                </a:lnTo>
                <a:lnTo>
                  <a:pt x="506" y="402"/>
                </a:lnTo>
                <a:lnTo>
                  <a:pt x="502" y="412"/>
                </a:lnTo>
                <a:lnTo>
                  <a:pt x="502" y="416"/>
                </a:lnTo>
                <a:lnTo>
                  <a:pt x="504" y="420"/>
                </a:lnTo>
                <a:lnTo>
                  <a:pt x="508" y="422"/>
                </a:lnTo>
                <a:lnTo>
                  <a:pt x="516" y="422"/>
                </a:lnTo>
                <a:lnTo>
                  <a:pt x="516" y="422"/>
                </a:lnTo>
                <a:lnTo>
                  <a:pt x="524" y="422"/>
                </a:lnTo>
                <a:lnTo>
                  <a:pt x="532" y="426"/>
                </a:lnTo>
                <a:lnTo>
                  <a:pt x="542" y="428"/>
                </a:lnTo>
                <a:lnTo>
                  <a:pt x="554" y="428"/>
                </a:lnTo>
                <a:lnTo>
                  <a:pt x="554" y="428"/>
                </a:lnTo>
                <a:lnTo>
                  <a:pt x="548" y="408"/>
                </a:lnTo>
                <a:lnTo>
                  <a:pt x="542" y="390"/>
                </a:lnTo>
                <a:lnTo>
                  <a:pt x="534" y="372"/>
                </a:lnTo>
                <a:lnTo>
                  <a:pt x="526" y="356"/>
                </a:lnTo>
                <a:lnTo>
                  <a:pt x="508" y="322"/>
                </a:lnTo>
                <a:lnTo>
                  <a:pt x="498" y="304"/>
                </a:lnTo>
                <a:lnTo>
                  <a:pt x="490" y="282"/>
                </a:lnTo>
                <a:lnTo>
                  <a:pt x="490" y="282"/>
                </a:lnTo>
                <a:lnTo>
                  <a:pt x="484" y="280"/>
                </a:lnTo>
                <a:lnTo>
                  <a:pt x="480" y="282"/>
                </a:lnTo>
                <a:lnTo>
                  <a:pt x="478" y="284"/>
                </a:lnTo>
                <a:lnTo>
                  <a:pt x="478" y="288"/>
                </a:lnTo>
                <a:lnTo>
                  <a:pt x="476" y="292"/>
                </a:lnTo>
                <a:lnTo>
                  <a:pt x="474" y="296"/>
                </a:lnTo>
                <a:lnTo>
                  <a:pt x="472" y="296"/>
                </a:lnTo>
                <a:lnTo>
                  <a:pt x="464" y="294"/>
                </a:lnTo>
                <a:lnTo>
                  <a:pt x="464" y="294"/>
                </a:lnTo>
                <a:lnTo>
                  <a:pt x="458" y="294"/>
                </a:lnTo>
                <a:lnTo>
                  <a:pt x="454" y="290"/>
                </a:lnTo>
                <a:lnTo>
                  <a:pt x="452" y="284"/>
                </a:lnTo>
                <a:lnTo>
                  <a:pt x="450" y="278"/>
                </a:lnTo>
                <a:lnTo>
                  <a:pt x="448" y="266"/>
                </a:lnTo>
                <a:lnTo>
                  <a:pt x="444" y="260"/>
                </a:lnTo>
                <a:lnTo>
                  <a:pt x="440" y="258"/>
                </a:lnTo>
                <a:lnTo>
                  <a:pt x="440" y="258"/>
                </a:lnTo>
                <a:lnTo>
                  <a:pt x="432" y="258"/>
                </a:lnTo>
                <a:lnTo>
                  <a:pt x="426" y="256"/>
                </a:lnTo>
                <a:lnTo>
                  <a:pt x="414" y="252"/>
                </a:lnTo>
                <a:lnTo>
                  <a:pt x="408" y="246"/>
                </a:lnTo>
                <a:lnTo>
                  <a:pt x="402" y="244"/>
                </a:lnTo>
                <a:lnTo>
                  <a:pt x="402" y="244"/>
                </a:lnTo>
                <a:lnTo>
                  <a:pt x="400" y="250"/>
                </a:lnTo>
                <a:lnTo>
                  <a:pt x="398" y="250"/>
                </a:lnTo>
                <a:lnTo>
                  <a:pt x="396" y="250"/>
                </a:lnTo>
                <a:lnTo>
                  <a:pt x="396" y="250"/>
                </a:lnTo>
                <a:lnTo>
                  <a:pt x="396" y="278"/>
                </a:lnTo>
                <a:lnTo>
                  <a:pt x="394" y="298"/>
                </a:lnTo>
                <a:lnTo>
                  <a:pt x="390" y="312"/>
                </a:lnTo>
                <a:lnTo>
                  <a:pt x="386" y="322"/>
                </a:lnTo>
                <a:lnTo>
                  <a:pt x="374" y="342"/>
                </a:lnTo>
                <a:lnTo>
                  <a:pt x="366" y="354"/>
                </a:lnTo>
                <a:lnTo>
                  <a:pt x="358" y="370"/>
                </a:lnTo>
                <a:lnTo>
                  <a:pt x="358" y="370"/>
                </a:lnTo>
                <a:lnTo>
                  <a:pt x="356" y="362"/>
                </a:lnTo>
                <a:lnTo>
                  <a:pt x="354" y="354"/>
                </a:lnTo>
                <a:lnTo>
                  <a:pt x="350" y="344"/>
                </a:lnTo>
                <a:lnTo>
                  <a:pt x="352" y="332"/>
                </a:lnTo>
                <a:lnTo>
                  <a:pt x="352" y="332"/>
                </a:lnTo>
                <a:lnTo>
                  <a:pt x="346" y="332"/>
                </a:lnTo>
                <a:lnTo>
                  <a:pt x="340" y="330"/>
                </a:lnTo>
                <a:lnTo>
                  <a:pt x="332" y="326"/>
                </a:lnTo>
                <a:lnTo>
                  <a:pt x="332" y="326"/>
                </a:lnTo>
                <a:lnTo>
                  <a:pt x="316" y="320"/>
                </a:lnTo>
                <a:lnTo>
                  <a:pt x="302" y="314"/>
                </a:lnTo>
                <a:lnTo>
                  <a:pt x="294" y="308"/>
                </a:lnTo>
                <a:lnTo>
                  <a:pt x="290" y="304"/>
                </a:lnTo>
                <a:lnTo>
                  <a:pt x="286" y="296"/>
                </a:lnTo>
                <a:lnTo>
                  <a:pt x="282" y="288"/>
                </a:lnTo>
                <a:lnTo>
                  <a:pt x="282" y="288"/>
                </a:lnTo>
                <a:lnTo>
                  <a:pt x="296" y="272"/>
                </a:lnTo>
                <a:lnTo>
                  <a:pt x="310" y="256"/>
                </a:lnTo>
                <a:lnTo>
                  <a:pt x="326" y="242"/>
                </a:lnTo>
                <a:lnTo>
                  <a:pt x="334" y="236"/>
                </a:lnTo>
                <a:lnTo>
                  <a:pt x="346" y="232"/>
                </a:lnTo>
                <a:lnTo>
                  <a:pt x="346" y="232"/>
                </a:lnTo>
                <a:lnTo>
                  <a:pt x="344" y="238"/>
                </a:lnTo>
                <a:lnTo>
                  <a:pt x="346" y="244"/>
                </a:lnTo>
                <a:lnTo>
                  <a:pt x="350" y="248"/>
                </a:lnTo>
                <a:lnTo>
                  <a:pt x="356" y="252"/>
                </a:lnTo>
                <a:lnTo>
                  <a:pt x="360" y="254"/>
                </a:lnTo>
                <a:lnTo>
                  <a:pt x="366" y="254"/>
                </a:lnTo>
                <a:lnTo>
                  <a:pt x="368" y="254"/>
                </a:lnTo>
                <a:lnTo>
                  <a:pt x="370" y="250"/>
                </a:lnTo>
                <a:lnTo>
                  <a:pt x="370" y="250"/>
                </a:lnTo>
                <a:lnTo>
                  <a:pt x="366" y="250"/>
                </a:lnTo>
                <a:lnTo>
                  <a:pt x="366" y="246"/>
                </a:lnTo>
                <a:lnTo>
                  <a:pt x="366" y="240"/>
                </a:lnTo>
                <a:lnTo>
                  <a:pt x="370" y="238"/>
                </a:lnTo>
                <a:lnTo>
                  <a:pt x="370" y="238"/>
                </a:lnTo>
                <a:lnTo>
                  <a:pt x="376" y="238"/>
                </a:lnTo>
                <a:lnTo>
                  <a:pt x="382" y="240"/>
                </a:lnTo>
                <a:lnTo>
                  <a:pt x="390" y="244"/>
                </a:lnTo>
                <a:lnTo>
                  <a:pt x="390" y="244"/>
                </a:lnTo>
                <a:lnTo>
                  <a:pt x="388" y="234"/>
                </a:lnTo>
                <a:lnTo>
                  <a:pt x="384" y="228"/>
                </a:lnTo>
                <a:lnTo>
                  <a:pt x="378" y="224"/>
                </a:lnTo>
                <a:lnTo>
                  <a:pt x="370" y="220"/>
                </a:lnTo>
                <a:lnTo>
                  <a:pt x="370" y="220"/>
                </a:lnTo>
                <a:lnTo>
                  <a:pt x="374" y="214"/>
                </a:lnTo>
                <a:lnTo>
                  <a:pt x="378" y="210"/>
                </a:lnTo>
                <a:lnTo>
                  <a:pt x="388" y="202"/>
                </a:lnTo>
                <a:lnTo>
                  <a:pt x="392" y="198"/>
                </a:lnTo>
                <a:lnTo>
                  <a:pt x="394" y="192"/>
                </a:lnTo>
                <a:lnTo>
                  <a:pt x="396" y="184"/>
                </a:lnTo>
                <a:lnTo>
                  <a:pt x="396" y="176"/>
                </a:lnTo>
                <a:lnTo>
                  <a:pt x="396" y="176"/>
                </a:lnTo>
                <a:lnTo>
                  <a:pt x="390" y="172"/>
                </a:lnTo>
                <a:lnTo>
                  <a:pt x="390" y="170"/>
                </a:lnTo>
                <a:lnTo>
                  <a:pt x="400" y="168"/>
                </a:lnTo>
                <a:lnTo>
                  <a:pt x="428" y="168"/>
                </a:lnTo>
                <a:lnTo>
                  <a:pt x="428" y="168"/>
                </a:lnTo>
                <a:lnTo>
                  <a:pt x="426" y="174"/>
                </a:lnTo>
                <a:lnTo>
                  <a:pt x="428" y="180"/>
                </a:lnTo>
                <a:lnTo>
                  <a:pt x="434" y="184"/>
                </a:lnTo>
                <a:lnTo>
                  <a:pt x="440" y="190"/>
                </a:lnTo>
                <a:lnTo>
                  <a:pt x="440" y="194"/>
                </a:lnTo>
                <a:lnTo>
                  <a:pt x="440" y="200"/>
                </a:lnTo>
                <a:lnTo>
                  <a:pt x="440" y="200"/>
                </a:lnTo>
                <a:lnTo>
                  <a:pt x="438" y="206"/>
                </a:lnTo>
                <a:lnTo>
                  <a:pt x="436" y="212"/>
                </a:lnTo>
                <a:lnTo>
                  <a:pt x="432" y="216"/>
                </a:lnTo>
                <a:lnTo>
                  <a:pt x="426" y="218"/>
                </a:lnTo>
                <a:lnTo>
                  <a:pt x="414" y="222"/>
                </a:lnTo>
                <a:lnTo>
                  <a:pt x="402" y="226"/>
                </a:lnTo>
                <a:lnTo>
                  <a:pt x="402" y="226"/>
                </a:lnTo>
                <a:lnTo>
                  <a:pt x="422" y="234"/>
                </a:lnTo>
                <a:lnTo>
                  <a:pt x="438" y="242"/>
                </a:lnTo>
                <a:lnTo>
                  <a:pt x="454" y="254"/>
                </a:lnTo>
                <a:lnTo>
                  <a:pt x="472" y="264"/>
                </a:lnTo>
                <a:lnTo>
                  <a:pt x="472" y="264"/>
                </a:lnTo>
                <a:lnTo>
                  <a:pt x="476" y="260"/>
                </a:lnTo>
                <a:lnTo>
                  <a:pt x="476" y="256"/>
                </a:lnTo>
                <a:lnTo>
                  <a:pt x="474" y="248"/>
                </a:lnTo>
                <a:lnTo>
                  <a:pt x="474" y="248"/>
                </a:lnTo>
                <a:lnTo>
                  <a:pt x="476" y="246"/>
                </a:lnTo>
                <a:lnTo>
                  <a:pt x="490" y="250"/>
                </a:lnTo>
                <a:lnTo>
                  <a:pt x="490" y="250"/>
                </a:lnTo>
                <a:lnTo>
                  <a:pt x="490" y="240"/>
                </a:lnTo>
                <a:lnTo>
                  <a:pt x="490" y="230"/>
                </a:lnTo>
                <a:lnTo>
                  <a:pt x="488" y="226"/>
                </a:lnTo>
                <a:lnTo>
                  <a:pt x="486" y="222"/>
                </a:lnTo>
                <a:lnTo>
                  <a:pt x="482" y="220"/>
                </a:lnTo>
                <a:lnTo>
                  <a:pt x="478" y="220"/>
                </a:lnTo>
                <a:lnTo>
                  <a:pt x="478" y="220"/>
                </a:lnTo>
                <a:lnTo>
                  <a:pt x="480" y="214"/>
                </a:lnTo>
                <a:lnTo>
                  <a:pt x="484" y="212"/>
                </a:lnTo>
                <a:lnTo>
                  <a:pt x="486" y="214"/>
                </a:lnTo>
                <a:lnTo>
                  <a:pt x="490" y="216"/>
                </a:lnTo>
                <a:lnTo>
                  <a:pt x="496" y="222"/>
                </a:lnTo>
                <a:lnTo>
                  <a:pt x="500" y="224"/>
                </a:lnTo>
                <a:lnTo>
                  <a:pt x="502" y="226"/>
                </a:lnTo>
                <a:lnTo>
                  <a:pt x="502" y="226"/>
                </a:lnTo>
                <a:lnTo>
                  <a:pt x="506" y="222"/>
                </a:lnTo>
                <a:lnTo>
                  <a:pt x="510" y="218"/>
                </a:lnTo>
                <a:lnTo>
                  <a:pt x="514" y="214"/>
                </a:lnTo>
                <a:lnTo>
                  <a:pt x="522" y="214"/>
                </a:lnTo>
                <a:lnTo>
                  <a:pt x="522" y="214"/>
                </a:lnTo>
                <a:lnTo>
                  <a:pt x="510" y="200"/>
                </a:lnTo>
                <a:lnTo>
                  <a:pt x="500" y="186"/>
                </a:lnTo>
                <a:lnTo>
                  <a:pt x="482" y="160"/>
                </a:lnTo>
                <a:lnTo>
                  <a:pt x="472" y="150"/>
                </a:lnTo>
                <a:lnTo>
                  <a:pt x="458" y="142"/>
                </a:lnTo>
                <a:lnTo>
                  <a:pt x="450" y="140"/>
                </a:lnTo>
                <a:lnTo>
                  <a:pt x="442" y="138"/>
                </a:lnTo>
                <a:lnTo>
                  <a:pt x="432" y="136"/>
                </a:lnTo>
                <a:lnTo>
                  <a:pt x="420" y="138"/>
                </a:lnTo>
                <a:lnTo>
                  <a:pt x="420" y="138"/>
                </a:lnTo>
                <a:lnTo>
                  <a:pt x="416" y="134"/>
                </a:lnTo>
                <a:lnTo>
                  <a:pt x="416" y="134"/>
                </a:lnTo>
                <a:lnTo>
                  <a:pt x="422" y="132"/>
                </a:lnTo>
                <a:lnTo>
                  <a:pt x="446" y="132"/>
                </a:lnTo>
                <a:lnTo>
                  <a:pt x="446" y="132"/>
                </a:lnTo>
                <a:lnTo>
                  <a:pt x="444" y="128"/>
                </a:lnTo>
                <a:lnTo>
                  <a:pt x="442" y="126"/>
                </a:lnTo>
                <a:lnTo>
                  <a:pt x="436" y="126"/>
                </a:lnTo>
                <a:lnTo>
                  <a:pt x="430" y="124"/>
                </a:lnTo>
                <a:lnTo>
                  <a:pt x="428" y="122"/>
                </a:lnTo>
                <a:lnTo>
                  <a:pt x="428" y="118"/>
                </a:lnTo>
                <a:lnTo>
                  <a:pt x="428" y="118"/>
                </a:lnTo>
                <a:lnTo>
                  <a:pt x="418" y="122"/>
                </a:lnTo>
                <a:lnTo>
                  <a:pt x="406" y="124"/>
                </a:lnTo>
                <a:lnTo>
                  <a:pt x="382" y="126"/>
                </a:lnTo>
                <a:lnTo>
                  <a:pt x="370" y="128"/>
                </a:lnTo>
                <a:lnTo>
                  <a:pt x="360" y="132"/>
                </a:lnTo>
                <a:lnTo>
                  <a:pt x="356" y="136"/>
                </a:lnTo>
                <a:lnTo>
                  <a:pt x="354" y="140"/>
                </a:lnTo>
                <a:lnTo>
                  <a:pt x="352" y="144"/>
                </a:lnTo>
                <a:lnTo>
                  <a:pt x="352" y="150"/>
                </a:lnTo>
                <a:lnTo>
                  <a:pt x="352" y="150"/>
                </a:lnTo>
                <a:lnTo>
                  <a:pt x="352" y="156"/>
                </a:lnTo>
                <a:lnTo>
                  <a:pt x="354" y="160"/>
                </a:lnTo>
                <a:lnTo>
                  <a:pt x="358" y="164"/>
                </a:lnTo>
                <a:lnTo>
                  <a:pt x="362" y="164"/>
                </a:lnTo>
                <a:lnTo>
                  <a:pt x="366" y="166"/>
                </a:lnTo>
                <a:lnTo>
                  <a:pt x="370" y="170"/>
                </a:lnTo>
                <a:lnTo>
                  <a:pt x="372" y="174"/>
                </a:lnTo>
                <a:lnTo>
                  <a:pt x="370" y="182"/>
                </a:lnTo>
                <a:lnTo>
                  <a:pt x="370" y="182"/>
                </a:lnTo>
                <a:lnTo>
                  <a:pt x="362" y="186"/>
                </a:lnTo>
                <a:lnTo>
                  <a:pt x="360" y="190"/>
                </a:lnTo>
                <a:lnTo>
                  <a:pt x="358" y="194"/>
                </a:lnTo>
                <a:lnTo>
                  <a:pt x="358" y="194"/>
                </a:lnTo>
                <a:lnTo>
                  <a:pt x="354" y="186"/>
                </a:lnTo>
                <a:lnTo>
                  <a:pt x="350" y="182"/>
                </a:lnTo>
                <a:lnTo>
                  <a:pt x="340" y="176"/>
                </a:lnTo>
                <a:lnTo>
                  <a:pt x="336" y="174"/>
                </a:lnTo>
                <a:lnTo>
                  <a:pt x="332" y="168"/>
                </a:lnTo>
                <a:lnTo>
                  <a:pt x="328" y="162"/>
                </a:lnTo>
                <a:lnTo>
                  <a:pt x="326" y="150"/>
                </a:lnTo>
                <a:lnTo>
                  <a:pt x="326" y="150"/>
                </a:lnTo>
                <a:lnTo>
                  <a:pt x="322" y="150"/>
                </a:lnTo>
                <a:lnTo>
                  <a:pt x="322" y="150"/>
                </a:lnTo>
                <a:lnTo>
                  <a:pt x="350" y="132"/>
                </a:lnTo>
                <a:lnTo>
                  <a:pt x="378" y="116"/>
                </a:lnTo>
                <a:lnTo>
                  <a:pt x="378" y="116"/>
                </a:lnTo>
                <a:lnTo>
                  <a:pt x="402" y="114"/>
                </a:lnTo>
                <a:lnTo>
                  <a:pt x="428" y="112"/>
                </a:lnTo>
                <a:lnTo>
                  <a:pt x="428" y="112"/>
                </a:lnTo>
                <a:lnTo>
                  <a:pt x="436" y="96"/>
                </a:lnTo>
                <a:lnTo>
                  <a:pt x="446" y="82"/>
                </a:lnTo>
                <a:lnTo>
                  <a:pt x="446" y="82"/>
                </a:lnTo>
                <a:lnTo>
                  <a:pt x="488" y="68"/>
                </a:lnTo>
                <a:lnTo>
                  <a:pt x="488" y="68"/>
                </a:lnTo>
                <a:lnTo>
                  <a:pt x="492" y="74"/>
                </a:lnTo>
                <a:lnTo>
                  <a:pt x="498" y="80"/>
                </a:lnTo>
                <a:lnTo>
                  <a:pt x="514" y="90"/>
                </a:lnTo>
                <a:lnTo>
                  <a:pt x="548" y="104"/>
                </a:lnTo>
                <a:lnTo>
                  <a:pt x="564" y="112"/>
                </a:lnTo>
                <a:lnTo>
                  <a:pt x="570" y="118"/>
                </a:lnTo>
                <a:lnTo>
                  <a:pt x="574" y="126"/>
                </a:lnTo>
                <a:lnTo>
                  <a:pt x="576" y="134"/>
                </a:lnTo>
                <a:lnTo>
                  <a:pt x="578" y="144"/>
                </a:lnTo>
                <a:lnTo>
                  <a:pt x="576" y="154"/>
                </a:lnTo>
                <a:lnTo>
                  <a:pt x="572" y="168"/>
                </a:lnTo>
                <a:lnTo>
                  <a:pt x="572" y="168"/>
                </a:lnTo>
                <a:lnTo>
                  <a:pt x="574" y="172"/>
                </a:lnTo>
                <a:lnTo>
                  <a:pt x="576" y="174"/>
                </a:lnTo>
                <a:lnTo>
                  <a:pt x="580" y="174"/>
                </a:lnTo>
                <a:lnTo>
                  <a:pt x="582" y="172"/>
                </a:lnTo>
                <a:lnTo>
                  <a:pt x="582" y="172"/>
                </a:lnTo>
                <a:lnTo>
                  <a:pt x="584" y="168"/>
                </a:lnTo>
                <a:lnTo>
                  <a:pt x="584" y="168"/>
                </a:lnTo>
                <a:lnTo>
                  <a:pt x="584" y="172"/>
                </a:lnTo>
                <a:lnTo>
                  <a:pt x="582" y="172"/>
                </a:lnTo>
                <a:lnTo>
                  <a:pt x="582" y="172"/>
                </a:lnTo>
                <a:lnTo>
                  <a:pt x="578" y="186"/>
                </a:lnTo>
                <a:lnTo>
                  <a:pt x="576" y="202"/>
                </a:lnTo>
                <a:lnTo>
                  <a:pt x="578" y="218"/>
                </a:lnTo>
                <a:lnTo>
                  <a:pt x="580" y="236"/>
                </a:lnTo>
                <a:lnTo>
                  <a:pt x="586" y="254"/>
                </a:lnTo>
                <a:lnTo>
                  <a:pt x="596" y="270"/>
                </a:lnTo>
                <a:lnTo>
                  <a:pt x="602" y="276"/>
                </a:lnTo>
                <a:lnTo>
                  <a:pt x="608" y="282"/>
                </a:lnTo>
                <a:lnTo>
                  <a:pt x="614" y="286"/>
                </a:lnTo>
                <a:lnTo>
                  <a:pt x="622" y="288"/>
                </a:lnTo>
                <a:lnTo>
                  <a:pt x="622" y="288"/>
                </a:lnTo>
                <a:lnTo>
                  <a:pt x="628" y="284"/>
                </a:lnTo>
                <a:lnTo>
                  <a:pt x="634" y="278"/>
                </a:lnTo>
                <a:lnTo>
                  <a:pt x="644" y="264"/>
                </a:lnTo>
                <a:lnTo>
                  <a:pt x="652" y="252"/>
                </a:lnTo>
                <a:lnTo>
                  <a:pt x="660" y="238"/>
                </a:lnTo>
                <a:lnTo>
                  <a:pt x="660" y="238"/>
                </a:lnTo>
                <a:lnTo>
                  <a:pt x="672" y="224"/>
                </a:lnTo>
                <a:lnTo>
                  <a:pt x="688" y="214"/>
                </a:lnTo>
                <a:lnTo>
                  <a:pt x="704" y="204"/>
                </a:lnTo>
                <a:lnTo>
                  <a:pt x="724" y="196"/>
                </a:lnTo>
                <a:lnTo>
                  <a:pt x="762" y="184"/>
                </a:lnTo>
                <a:lnTo>
                  <a:pt x="782" y="176"/>
                </a:lnTo>
                <a:lnTo>
                  <a:pt x="800" y="168"/>
                </a:lnTo>
                <a:lnTo>
                  <a:pt x="800" y="168"/>
                </a:lnTo>
                <a:lnTo>
                  <a:pt x="794" y="164"/>
                </a:lnTo>
                <a:lnTo>
                  <a:pt x="792" y="160"/>
                </a:lnTo>
                <a:lnTo>
                  <a:pt x="790" y="156"/>
                </a:lnTo>
                <a:lnTo>
                  <a:pt x="790" y="150"/>
                </a:lnTo>
                <a:lnTo>
                  <a:pt x="792" y="142"/>
                </a:lnTo>
                <a:lnTo>
                  <a:pt x="796" y="132"/>
                </a:lnTo>
                <a:lnTo>
                  <a:pt x="800" y="124"/>
                </a:lnTo>
                <a:lnTo>
                  <a:pt x="804" y="114"/>
                </a:lnTo>
                <a:lnTo>
                  <a:pt x="804" y="104"/>
                </a:lnTo>
                <a:lnTo>
                  <a:pt x="802" y="98"/>
                </a:lnTo>
                <a:lnTo>
                  <a:pt x="800" y="94"/>
                </a:lnTo>
                <a:lnTo>
                  <a:pt x="800" y="94"/>
                </a:lnTo>
                <a:lnTo>
                  <a:pt x="800" y="90"/>
                </a:lnTo>
                <a:lnTo>
                  <a:pt x="802" y="90"/>
                </a:lnTo>
                <a:lnTo>
                  <a:pt x="806" y="90"/>
                </a:lnTo>
                <a:lnTo>
                  <a:pt x="810" y="92"/>
                </a:lnTo>
                <a:lnTo>
                  <a:pt x="818" y="94"/>
                </a:lnTo>
                <a:lnTo>
                  <a:pt x="818" y="94"/>
                </a:lnTo>
                <a:lnTo>
                  <a:pt x="816" y="84"/>
                </a:lnTo>
                <a:lnTo>
                  <a:pt x="814" y="76"/>
                </a:lnTo>
                <a:lnTo>
                  <a:pt x="810" y="68"/>
                </a:lnTo>
                <a:lnTo>
                  <a:pt x="812" y="56"/>
                </a:lnTo>
                <a:lnTo>
                  <a:pt x="812" y="56"/>
                </a:lnTo>
                <a:lnTo>
                  <a:pt x="818" y="54"/>
                </a:lnTo>
                <a:lnTo>
                  <a:pt x="824" y="50"/>
                </a:lnTo>
                <a:lnTo>
                  <a:pt x="824" y="50"/>
                </a:lnTo>
                <a:lnTo>
                  <a:pt x="862" y="58"/>
                </a:lnTo>
                <a:lnTo>
                  <a:pt x="898" y="70"/>
                </a:lnTo>
                <a:lnTo>
                  <a:pt x="934" y="82"/>
                </a:lnTo>
                <a:lnTo>
                  <a:pt x="970" y="98"/>
                </a:lnTo>
                <a:lnTo>
                  <a:pt x="1004" y="116"/>
                </a:lnTo>
                <a:lnTo>
                  <a:pt x="1036" y="134"/>
                </a:lnTo>
                <a:lnTo>
                  <a:pt x="1068" y="154"/>
                </a:lnTo>
                <a:lnTo>
                  <a:pt x="1098" y="178"/>
                </a:lnTo>
                <a:lnTo>
                  <a:pt x="1098" y="178"/>
                </a:lnTo>
                <a:lnTo>
                  <a:pt x="1090" y="176"/>
                </a:lnTo>
                <a:lnTo>
                  <a:pt x="1090" y="176"/>
                </a:lnTo>
                <a:lnTo>
                  <a:pt x="1078" y="178"/>
                </a:lnTo>
                <a:lnTo>
                  <a:pt x="1066" y="180"/>
                </a:lnTo>
                <a:lnTo>
                  <a:pt x="1056" y="184"/>
                </a:lnTo>
                <a:lnTo>
                  <a:pt x="1048" y="190"/>
                </a:lnTo>
                <a:lnTo>
                  <a:pt x="1032" y="204"/>
                </a:lnTo>
                <a:lnTo>
                  <a:pt x="1018" y="218"/>
                </a:lnTo>
                <a:lnTo>
                  <a:pt x="996" y="252"/>
                </a:lnTo>
                <a:lnTo>
                  <a:pt x="984" y="268"/>
                </a:lnTo>
                <a:lnTo>
                  <a:pt x="970" y="282"/>
                </a:lnTo>
                <a:lnTo>
                  <a:pt x="970" y="282"/>
                </a:lnTo>
                <a:lnTo>
                  <a:pt x="972" y="286"/>
                </a:lnTo>
                <a:lnTo>
                  <a:pt x="974" y="290"/>
                </a:lnTo>
                <a:lnTo>
                  <a:pt x="976" y="302"/>
                </a:lnTo>
                <a:lnTo>
                  <a:pt x="978" y="312"/>
                </a:lnTo>
                <a:lnTo>
                  <a:pt x="980" y="316"/>
                </a:lnTo>
                <a:lnTo>
                  <a:pt x="982" y="320"/>
                </a:lnTo>
                <a:lnTo>
                  <a:pt x="982" y="320"/>
                </a:lnTo>
                <a:lnTo>
                  <a:pt x="988" y="316"/>
                </a:lnTo>
                <a:lnTo>
                  <a:pt x="996" y="314"/>
                </a:lnTo>
                <a:lnTo>
                  <a:pt x="1004" y="314"/>
                </a:lnTo>
                <a:lnTo>
                  <a:pt x="1014" y="314"/>
                </a:lnTo>
                <a:lnTo>
                  <a:pt x="1014" y="314"/>
                </a:lnTo>
                <a:lnTo>
                  <a:pt x="1018" y="322"/>
                </a:lnTo>
                <a:lnTo>
                  <a:pt x="1022" y="336"/>
                </a:lnTo>
                <a:lnTo>
                  <a:pt x="1020" y="344"/>
                </a:lnTo>
                <a:lnTo>
                  <a:pt x="1018" y="348"/>
                </a:lnTo>
                <a:lnTo>
                  <a:pt x="1014" y="352"/>
                </a:lnTo>
                <a:lnTo>
                  <a:pt x="1008" y="352"/>
                </a:lnTo>
                <a:lnTo>
                  <a:pt x="1008" y="352"/>
                </a:lnTo>
                <a:lnTo>
                  <a:pt x="1006" y="342"/>
                </a:lnTo>
                <a:lnTo>
                  <a:pt x="1008" y="334"/>
                </a:lnTo>
                <a:lnTo>
                  <a:pt x="1010" y="326"/>
                </a:lnTo>
                <a:lnTo>
                  <a:pt x="1014" y="320"/>
                </a:lnTo>
                <a:lnTo>
                  <a:pt x="1014" y="320"/>
                </a:lnTo>
                <a:lnTo>
                  <a:pt x="1002" y="330"/>
                </a:lnTo>
                <a:lnTo>
                  <a:pt x="994" y="342"/>
                </a:lnTo>
                <a:lnTo>
                  <a:pt x="978" y="368"/>
                </a:lnTo>
                <a:lnTo>
                  <a:pt x="968" y="382"/>
                </a:lnTo>
                <a:lnTo>
                  <a:pt x="958" y="392"/>
                </a:lnTo>
                <a:lnTo>
                  <a:pt x="950" y="396"/>
                </a:lnTo>
                <a:lnTo>
                  <a:pt x="944" y="398"/>
                </a:lnTo>
                <a:lnTo>
                  <a:pt x="934" y="402"/>
                </a:lnTo>
                <a:lnTo>
                  <a:pt x="926" y="402"/>
                </a:lnTo>
                <a:lnTo>
                  <a:pt x="926" y="402"/>
                </a:lnTo>
                <a:lnTo>
                  <a:pt x="926" y="406"/>
                </a:lnTo>
                <a:lnTo>
                  <a:pt x="924" y="410"/>
                </a:lnTo>
                <a:lnTo>
                  <a:pt x="916" y="412"/>
                </a:lnTo>
                <a:lnTo>
                  <a:pt x="910" y="416"/>
                </a:lnTo>
                <a:lnTo>
                  <a:pt x="908" y="418"/>
                </a:lnTo>
                <a:lnTo>
                  <a:pt x="906" y="422"/>
                </a:lnTo>
                <a:lnTo>
                  <a:pt x="906" y="422"/>
                </a:lnTo>
                <a:lnTo>
                  <a:pt x="912" y="430"/>
                </a:lnTo>
                <a:lnTo>
                  <a:pt x="920" y="440"/>
                </a:lnTo>
                <a:lnTo>
                  <a:pt x="924" y="450"/>
                </a:lnTo>
                <a:lnTo>
                  <a:pt x="926" y="458"/>
                </a:lnTo>
                <a:lnTo>
                  <a:pt x="926" y="466"/>
                </a:lnTo>
                <a:lnTo>
                  <a:pt x="926" y="466"/>
                </a:lnTo>
                <a:lnTo>
                  <a:pt x="918" y="466"/>
                </a:lnTo>
                <a:lnTo>
                  <a:pt x="918" y="466"/>
                </a:lnTo>
                <a:lnTo>
                  <a:pt x="916" y="470"/>
                </a:lnTo>
                <a:lnTo>
                  <a:pt x="914" y="472"/>
                </a:lnTo>
                <a:lnTo>
                  <a:pt x="910" y="470"/>
                </a:lnTo>
                <a:lnTo>
                  <a:pt x="904" y="468"/>
                </a:lnTo>
                <a:lnTo>
                  <a:pt x="894" y="464"/>
                </a:lnTo>
                <a:lnTo>
                  <a:pt x="888" y="464"/>
                </a:lnTo>
                <a:lnTo>
                  <a:pt x="882" y="466"/>
                </a:lnTo>
                <a:lnTo>
                  <a:pt x="882" y="466"/>
                </a:lnTo>
                <a:lnTo>
                  <a:pt x="876" y="468"/>
                </a:lnTo>
                <a:lnTo>
                  <a:pt x="872" y="472"/>
                </a:lnTo>
                <a:lnTo>
                  <a:pt x="868" y="480"/>
                </a:lnTo>
                <a:lnTo>
                  <a:pt x="868" y="486"/>
                </a:lnTo>
                <a:lnTo>
                  <a:pt x="866" y="502"/>
                </a:lnTo>
                <a:lnTo>
                  <a:pt x="864" y="510"/>
                </a:lnTo>
                <a:lnTo>
                  <a:pt x="862" y="516"/>
                </a:lnTo>
                <a:lnTo>
                  <a:pt x="862" y="516"/>
                </a:lnTo>
                <a:lnTo>
                  <a:pt x="862" y="522"/>
                </a:lnTo>
                <a:lnTo>
                  <a:pt x="864" y="526"/>
                </a:lnTo>
                <a:lnTo>
                  <a:pt x="868" y="530"/>
                </a:lnTo>
                <a:lnTo>
                  <a:pt x="868" y="534"/>
                </a:lnTo>
                <a:lnTo>
                  <a:pt x="868" y="534"/>
                </a:lnTo>
                <a:lnTo>
                  <a:pt x="926" y="534"/>
                </a:lnTo>
                <a:lnTo>
                  <a:pt x="926" y="534"/>
                </a:lnTo>
                <a:lnTo>
                  <a:pt x="928" y="530"/>
                </a:lnTo>
                <a:lnTo>
                  <a:pt x="930" y="526"/>
                </a:lnTo>
                <a:lnTo>
                  <a:pt x="938" y="522"/>
                </a:lnTo>
                <a:lnTo>
                  <a:pt x="938" y="522"/>
                </a:lnTo>
                <a:lnTo>
                  <a:pt x="938" y="496"/>
                </a:lnTo>
                <a:lnTo>
                  <a:pt x="938" y="496"/>
                </a:lnTo>
                <a:lnTo>
                  <a:pt x="952" y="488"/>
                </a:lnTo>
                <a:lnTo>
                  <a:pt x="966" y="480"/>
                </a:lnTo>
                <a:lnTo>
                  <a:pt x="980" y="472"/>
                </a:lnTo>
                <a:lnTo>
                  <a:pt x="994" y="466"/>
                </a:lnTo>
                <a:lnTo>
                  <a:pt x="994" y="466"/>
                </a:lnTo>
                <a:lnTo>
                  <a:pt x="998" y="466"/>
                </a:lnTo>
                <a:lnTo>
                  <a:pt x="1000" y="468"/>
                </a:lnTo>
                <a:lnTo>
                  <a:pt x="1000" y="476"/>
                </a:lnTo>
                <a:lnTo>
                  <a:pt x="1000" y="490"/>
                </a:lnTo>
                <a:lnTo>
                  <a:pt x="1000" y="490"/>
                </a:lnTo>
                <a:lnTo>
                  <a:pt x="1002" y="486"/>
                </a:lnTo>
                <a:lnTo>
                  <a:pt x="1006" y="484"/>
                </a:lnTo>
                <a:lnTo>
                  <a:pt x="1010" y="484"/>
                </a:lnTo>
                <a:lnTo>
                  <a:pt x="1014" y="484"/>
                </a:lnTo>
                <a:lnTo>
                  <a:pt x="1026" y="490"/>
                </a:lnTo>
                <a:lnTo>
                  <a:pt x="1036" y="496"/>
                </a:lnTo>
                <a:lnTo>
                  <a:pt x="1044" y="506"/>
                </a:lnTo>
                <a:lnTo>
                  <a:pt x="1046" y="512"/>
                </a:lnTo>
                <a:lnTo>
                  <a:pt x="1048" y="516"/>
                </a:lnTo>
                <a:lnTo>
                  <a:pt x="1046" y="520"/>
                </a:lnTo>
                <a:lnTo>
                  <a:pt x="1044" y="524"/>
                </a:lnTo>
                <a:lnTo>
                  <a:pt x="1040" y="526"/>
                </a:lnTo>
                <a:lnTo>
                  <a:pt x="1032" y="528"/>
                </a:lnTo>
                <a:lnTo>
                  <a:pt x="1032" y="528"/>
                </a:lnTo>
                <a:lnTo>
                  <a:pt x="1040" y="534"/>
                </a:lnTo>
                <a:lnTo>
                  <a:pt x="1046" y="536"/>
                </a:lnTo>
                <a:lnTo>
                  <a:pt x="1050" y="532"/>
                </a:lnTo>
                <a:lnTo>
                  <a:pt x="1056" y="528"/>
                </a:lnTo>
                <a:lnTo>
                  <a:pt x="1064" y="516"/>
                </a:lnTo>
                <a:lnTo>
                  <a:pt x="1070" y="510"/>
                </a:lnTo>
                <a:lnTo>
                  <a:pt x="1076" y="510"/>
                </a:lnTo>
                <a:lnTo>
                  <a:pt x="1076" y="510"/>
                </a:lnTo>
                <a:lnTo>
                  <a:pt x="1078" y="514"/>
                </a:lnTo>
                <a:lnTo>
                  <a:pt x="1080" y="516"/>
                </a:lnTo>
                <a:lnTo>
                  <a:pt x="1086" y="522"/>
                </a:lnTo>
                <a:lnTo>
                  <a:pt x="1088" y="526"/>
                </a:lnTo>
                <a:lnTo>
                  <a:pt x="1090" y="530"/>
                </a:lnTo>
                <a:lnTo>
                  <a:pt x="1090" y="534"/>
                </a:lnTo>
                <a:lnTo>
                  <a:pt x="1090" y="540"/>
                </a:lnTo>
                <a:lnTo>
                  <a:pt x="1090" y="540"/>
                </a:lnTo>
                <a:lnTo>
                  <a:pt x="1102" y="540"/>
                </a:lnTo>
                <a:lnTo>
                  <a:pt x="1102" y="540"/>
                </a:lnTo>
                <a:lnTo>
                  <a:pt x="1108" y="538"/>
                </a:lnTo>
                <a:lnTo>
                  <a:pt x="1112" y="532"/>
                </a:lnTo>
                <a:lnTo>
                  <a:pt x="1112" y="524"/>
                </a:lnTo>
                <a:lnTo>
                  <a:pt x="1112" y="518"/>
                </a:lnTo>
                <a:lnTo>
                  <a:pt x="1112" y="512"/>
                </a:lnTo>
                <a:lnTo>
                  <a:pt x="1114" y="506"/>
                </a:lnTo>
                <a:lnTo>
                  <a:pt x="1122" y="504"/>
                </a:lnTo>
                <a:lnTo>
                  <a:pt x="1134" y="504"/>
                </a:lnTo>
                <a:lnTo>
                  <a:pt x="1134" y="504"/>
                </a:lnTo>
                <a:lnTo>
                  <a:pt x="1130" y="506"/>
                </a:lnTo>
                <a:lnTo>
                  <a:pt x="1128" y="512"/>
                </a:lnTo>
                <a:lnTo>
                  <a:pt x="1126" y="522"/>
                </a:lnTo>
                <a:lnTo>
                  <a:pt x="1128" y="532"/>
                </a:lnTo>
                <a:lnTo>
                  <a:pt x="1130" y="538"/>
                </a:lnTo>
                <a:lnTo>
                  <a:pt x="1134" y="540"/>
                </a:lnTo>
                <a:lnTo>
                  <a:pt x="1134" y="540"/>
                </a:lnTo>
                <a:lnTo>
                  <a:pt x="1140" y="544"/>
                </a:lnTo>
                <a:lnTo>
                  <a:pt x="1148" y="546"/>
                </a:lnTo>
                <a:lnTo>
                  <a:pt x="1166" y="548"/>
                </a:lnTo>
                <a:lnTo>
                  <a:pt x="1174" y="552"/>
                </a:lnTo>
                <a:lnTo>
                  <a:pt x="1182" y="554"/>
                </a:lnTo>
                <a:lnTo>
                  <a:pt x="1186" y="560"/>
                </a:lnTo>
                <a:lnTo>
                  <a:pt x="1190" y="566"/>
                </a:lnTo>
                <a:lnTo>
                  <a:pt x="1190" y="566"/>
                </a:lnTo>
                <a:lnTo>
                  <a:pt x="1186" y="584"/>
                </a:lnTo>
                <a:lnTo>
                  <a:pt x="1182" y="592"/>
                </a:lnTo>
                <a:lnTo>
                  <a:pt x="1178" y="598"/>
                </a:lnTo>
                <a:lnTo>
                  <a:pt x="1178" y="598"/>
                </a:lnTo>
                <a:lnTo>
                  <a:pt x="1176" y="594"/>
                </a:lnTo>
                <a:lnTo>
                  <a:pt x="1172" y="592"/>
                </a:lnTo>
                <a:lnTo>
                  <a:pt x="1162" y="590"/>
                </a:lnTo>
                <a:lnTo>
                  <a:pt x="1150" y="592"/>
                </a:lnTo>
                <a:lnTo>
                  <a:pt x="1140" y="592"/>
                </a:lnTo>
                <a:lnTo>
                  <a:pt x="1140" y="592"/>
                </a:lnTo>
                <a:lnTo>
                  <a:pt x="1130" y="594"/>
                </a:lnTo>
                <a:lnTo>
                  <a:pt x="1122" y="594"/>
                </a:lnTo>
                <a:lnTo>
                  <a:pt x="1118" y="594"/>
                </a:lnTo>
                <a:lnTo>
                  <a:pt x="1114" y="590"/>
                </a:lnTo>
                <a:lnTo>
                  <a:pt x="1106" y="582"/>
                </a:lnTo>
                <a:lnTo>
                  <a:pt x="1102" y="578"/>
                </a:lnTo>
                <a:lnTo>
                  <a:pt x="1096" y="572"/>
                </a:lnTo>
                <a:lnTo>
                  <a:pt x="1096" y="572"/>
                </a:lnTo>
                <a:lnTo>
                  <a:pt x="1088" y="576"/>
                </a:lnTo>
                <a:lnTo>
                  <a:pt x="1082" y="582"/>
                </a:lnTo>
                <a:lnTo>
                  <a:pt x="1078" y="588"/>
                </a:lnTo>
                <a:lnTo>
                  <a:pt x="1076" y="598"/>
                </a:lnTo>
                <a:lnTo>
                  <a:pt x="1076" y="598"/>
                </a:lnTo>
                <a:lnTo>
                  <a:pt x="1062" y="590"/>
                </a:lnTo>
                <a:lnTo>
                  <a:pt x="1050" y="580"/>
                </a:lnTo>
                <a:lnTo>
                  <a:pt x="1036" y="572"/>
                </a:lnTo>
                <a:lnTo>
                  <a:pt x="1028" y="568"/>
                </a:lnTo>
                <a:lnTo>
                  <a:pt x="1020" y="566"/>
                </a:lnTo>
                <a:lnTo>
                  <a:pt x="1020" y="566"/>
                </a:lnTo>
                <a:lnTo>
                  <a:pt x="1020" y="540"/>
                </a:lnTo>
                <a:lnTo>
                  <a:pt x="1020" y="540"/>
                </a:lnTo>
                <a:lnTo>
                  <a:pt x="998" y="536"/>
                </a:lnTo>
                <a:lnTo>
                  <a:pt x="974" y="534"/>
                </a:lnTo>
                <a:lnTo>
                  <a:pt x="946" y="536"/>
                </a:lnTo>
                <a:lnTo>
                  <a:pt x="918" y="540"/>
                </a:lnTo>
                <a:lnTo>
                  <a:pt x="906" y="546"/>
                </a:lnTo>
                <a:lnTo>
                  <a:pt x="894" y="550"/>
                </a:lnTo>
                <a:lnTo>
                  <a:pt x="882" y="558"/>
                </a:lnTo>
                <a:lnTo>
                  <a:pt x="874" y="566"/>
                </a:lnTo>
                <a:lnTo>
                  <a:pt x="866" y="574"/>
                </a:lnTo>
                <a:lnTo>
                  <a:pt x="860" y="586"/>
                </a:lnTo>
                <a:lnTo>
                  <a:pt x="856" y="596"/>
                </a:lnTo>
                <a:lnTo>
                  <a:pt x="856" y="610"/>
                </a:lnTo>
                <a:lnTo>
                  <a:pt x="856" y="610"/>
                </a:lnTo>
                <a:lnTo>
                  <a:pt x="844" y="616"/>
                </a:lnTo>
                <a:lnTo>
                  <a:pt x="834" y="622"/>
                </a:lnTo>
                <a:lnTo>
                  <a:pt x="826" y="628"/>
                </a:lnTo>
                <a:lnTo>
                  <a:pt x="820" y="636"/>
                </a:lnTo>
                <a:lnTo>
                  <a:pt x="816" y="644"/>
                </a:lnTo>
                <a:lnTo>
                  <a:pt x="812" y="654"/>
                </a:lnTo>
                <a:lnTo>
                  <a:pt x="810" y="672"/>
                </a:lnTo>
                <a:lnTo>
                  <a:pt x="808" y="716"/>
                </a:lnTo>
                <a:lnTo>
                  <a:pt x="804" y="738"/>
                </a:lnTo>
                <a:lnTo>
                  <a:pt x="800" y="762"/>
                </a:lnTo>
                <a:lnTo>
                  <a:pt x="800" y="762"/>
                </a:lnTo>
                <a:lnTo>
                  <a:pt x="808" y="770"/>
                </a:lnTo>
                <a:lnTo>
                  <a:pt x="814" y="778"/>
                </a:lnTo>
                <a:lnTo>
                  <a:pt x="828" y="798"/>
                </a:lnTo>
                <a:lnTo>
                  <a:pt x="844" y="816"/>
                </a:lnTo>
                <a:lnTo>
                  <a:pt x="852" y="824"/>
                </a:lnTo>
                <a:lnTo>
                  <a:pt x="862" y="830"/>
                </a:lnTo>
                <a:lnTo>
                  <a:pt x="862" y="830"/>
                </a:lnTo>
                <a:lnTo>
                  <a:pt x="890" y="828"/>
                </a:lnTo>
                <a:lnTo>
                  <a:pt x="916" y="828"/>
                </a:lnTo>
                <a:lnTo>
                  <a:pt x="942" y="826"/>
                </a:lnTo>
                <a:lnTo>
                  <a:pt x="956" y="822"/>
                </a:lnTo>
                <a:lnTo>
                  <a:pt x="970" y="818"/>
                </a:lnTo>
                <a:lnTo>
                  <a:pt x="970" y="818"/>
                </a:lnTo>
                <a:lnTo>
                  <a:pt x="970" y="824"/>
                </a:lnTo>
                <a:lnTo>
                  <a:pt x="972" y="830"/>
                </a:lnTo>
                <a:lnTo>
                  <a:pt x="976" y="832"/>
                </a:lnTo>
                <a:lnTo>
                  <a:pt x="982" y="834"/>
                </a:lnTo>
                <a:lnTo>
                  <a:pt x="992" y="838"/>
                </a:lnTo>
                <a:lnTo>
                  <a:pt x="998" y="840"/>
                </a:lnTo>
                <a:lnTo>
                  <a:pt x="1000" y="844"/>
                </a:lnTo>
                <a:lnTo>
                  <a:pt x="1000" y="844"/>
                </a:lnTo>
                <a:lnTo>
                  <a:pt x="1000" y="858"/>
                </a:lnTo>
                <a:lnTo>
                  <a:pt x="1002" y="870"/>
                </a:lnTo>
                <a:lnTo>
                  <a:pt x="1006" y="894"/>
                </a:lnTo>
                <a:lnTo>
                  <a:pt x="1014" y="916"/>
                </a:lnTo>
                <a:lnTo>
                  <a:pt x="1022" y="938"/>
                </a:lnTo>
                <a:lnTo>
                  <a:pt x="1026" y="958"/>
                </a:lnTo>
                <a:lnTo>
                  <a:pt x="1028" y="968"/>
                </a:lnTo>
                <a:lnTo>
                  <a:pt x="1028" y="978"/>
                </a:lnTo>
                <a:lnTo>
                  <a:pt x="1028" y="988"/>
                </a:lnTo>
                <a:lnTo>
                  <a:pt x="1024" y="998"/>
                </a:lnTo>
                <a:lnTo>
                  <a:pt x="1020" y="1008"/>
                </a:lnTo>
                <a:lnTo>
                  <a:pt x="1014" y="1020"/>
                </a:lnTo>
                <a:lnTo>
                  <a:pt x="1014" y="1020"/>
                </a:lnTo>
                <a:lnTo>
                  <a:pt x="1020" y="1036"/>
                </a:lnTo>
                <a:lnTo>
                  <a:pt x="1026" y="1056"/>
                </a:lnTo>
                <a:lnTo>
                  <a:pt x="1034" y="1094"/>
                </a:lnTo>
                <a:lnTo>
                  <a:pt x="1042" y="1134"/>
                </a:lnTo>
                <a:lnTo>
                  <a:pt x="1046" y="1154"/>
                </a:lnTo>
                <a:lnTo>
                  <a:pt x="1052" y="1172"/>
                </a:lnTo>
                <a:lnTo>
                  <a:pt x="1052" y="1172"/>
                </a:lnTo>
                <a:lnTo>
                  <a:pt x="1070" y="1172"/>
                </a:lnTo>
                <a:lnTo>
                  <a:pt x="1086" y="1170"/>
                </a:lnTo>
                <a:lnTo>
                  <a:pt x="1100" y="1166"/>
                </a:lnTo>
                <a:lnTo>
                  <a:pt x="1112" y="1158"/>
                </a:lnTo>
                <a:lnTo>
                  <a:pt x="1124" y="1148"/>
                </a:lnTo>
                <a:lnTo>
                  <a:pt x="1134" y="1138"/>
                </a:lnTo>
                <a:lnTo>
                  <a:pt x="1142" y="1126"/>
                </a:lnTo>
                <a:lnTo>
                  <a:pt x="1150" y="1112"/>
                </a:lnTo>
                <a:lnTo>
                  <a:pt x="1182" y="1054"/>
                </a:lnTo>
                <a:lnTo>
                  <a:pt x="1190" y="1040"/>
                </a:lnTo>
                <a:lnTo>
                  <a:pt x="1200" y="1028"/>
                </a:lnTo>
                <a:lnTo>
                  <a:pt x="1210" y="1016"/>
                </a:lnTo>
                <a:lnTo>
                  <a:pt x="1222" y="1008"/>
                </a:lnTo>
                <a:lnTo>
                  <a:pt x="1222" y="1008"/>
                </a:lnTo>
                <a:lnTo>
                  <a:pt x="1224" y="978"/>
                </a:lnTo>
                <a:lnTo>
                  <a:pt x="1224" y="954"/>
                </a:lnTo>
                <a:lnTo>
                  <a:pt x="1222" y="900"/>
                </a:lnTo>
                <a:lnTo>
                  <a:pt x="1222" y="900"/>
                </a:lnTo>
                <a:lnTo>
                  <a:pt x="1234" y="886"/>
                </a:lnTo>
                <a:lnTo>
                  <a:pt x="1246" y="874"/>
                </a:lnTo>
                <a:lnTo>
                  <a:pt x="1272" y="846"/>
                </a:lnTo>
                <a:lnTo>
                  <a:pt x="1284" y="832"/>
                </a:lnTo>
                <a:lnTo>
                  <a:pt x="1292" y="816"/>
                </a:lnTo>
                <a:lnTo>
                  <a:pt x="1300" y="796"/>
                </a:lnTo>
                <a:lnTo>
                  <a:pt x="1304" y="774"/>
                </a:lnTo>
                <a:lnTo>
                  <a:pt x="1304" y="774"/>
                </a:lnTo>
                <a:lnTo>
                  <a:pt x="1298" y="770"/>
                </a:lnTo>
                <a:lnTo>
                  <a:pt x="1292" y="770"/>
                </a:lnTo>
                <a:lnTo>
                  <a:pt x="1278" y="776"/>
                </a:lnTo>
                <a:lnTo>
                  <a:pt x="1270" y="778"/>
                </a:lnTo>
                <a:lnTo>
                  <a:pt x="1264" y="778"/>
                </a:lnTo>
                <a:lnTo>
                  <a:pt x="1258" y="776"/>
                </a:lnTo>
                <a:lnTo>
                  <a:pt x="1254" y="768"/>
                </a:lnTo>
                <a:lnTo>
                  <a:pt x="1254" y="768"/>
                </a:lnTo>
                <a:lnTo>
                  <a:pt x="1280" y="752"/>
                </a:lnTo>
                <a:lnTo>
                  <a:pt x="1310" y="734"/>
                </a:lnTo>
                <a:lnTo>
                  <a:pt x="1324" y="724"/>
                </a:lnTo>
                <a:lnTo>
                  <a:pt x="1334" y="712"/>
                </a:lnTo>
                <a:lnTo>
                  <a:pt x="1342" y="700"/>
                </a:lnTo>
                <a:lnTo>
                  <a:pt x="1344" y="694"/>
                </a:lnTo>
                <a:lnTo>
                  <a:pt x="1346" y="686"/>
                </a:lnTo>
                <a:lnTo>
                  <a:pt x="1346" y="686"/>
                </a:lnTo>
                <a:lnTo>
                  <a:pt x="1346" y="690"/>
                </a:lnTo>
                <a:lnTo>
                  <a:pt x="1346" y="690"/>
                </a:lnTo>
                <a:lnTo>
                  <a:pt x="1344" y="730"/>
                </a:lnTo>
                <a:lnTo>
                  <a:pt x="1342" y="768"/>
                </a:lnTo>
                <a:lnTo>
                  <a:pt x="1336" y="804"/>
                </a:lnTo>
                <a:lnTo>
                  <a:pt x="1328" y="842"/>
                </a:lnTo>
                <a:lnTo>
                  <a:pt x="1318" y="878"/>
                </a:lnTo>
                <a:lnTo>
                  <a:pt x="1306" y="912"/>
                </a:lnTo>
                <a:lnTo>
                  <a:pt x="1294" y="946"/>
                </a:lnTo>
                <a:lnTo>
                  <a:pt x="1278" y="980"/>
                </a:lnTo>
                <a:lnTo>
                  <a:pt x="1278" y="980"/>
                </a:lnTo>
                <a:close/>
              </a:path>
            </a:pathLst>
          </a:custGeom>
          <a:solidFill>
            <a:srgbClr val="FFFFFF"/>
          </a:solidFill>
          <a:ln w="9525">
            <a:noFill/>
            <a:round/>
          </a:ln>
          <a:effectLst>
            <a:outerShdw blurRad="50800" dist="76200" dir="2700000" algn="tl" rotWithShape="0">
              <a:prstClr val="black">
                <a:alpha val="40000"/>
              </a:prstClr>
            </a:outerShdw>
          </a:effectLst>
        </p:spPr>
        <p:txBody>
          <a:bodyPr vert="horz" wrap="square" lIns="121920" tIns="60960" rIns="121920" bIns="60960" numCol="1" anchor="t" anchorCtr="0" compatLnSpc="1"/>
          <a:lstStyle/>
          <a:p>
            <a:endParaRPr lang="zh-CN" altLang="en-US" sz="2400">
              <a:cs typeface="+mn-ea"/>
              <a:sym typeface="+mn-lt"/>
            </a:endParaRPr>
          </a:p>
        </p:txBody>
      </p:sp>
      <p:sp>
        <p:nvSpPr>
          <p:cNvPr id="55" name="椭圆 54"/>
          <p:cNvSpPr/>
          <p:nvPr/>
        </p:nvSpPr>
        <p:spPr>
          <a:xfrm>
            <a:off x="6600767" y="1502160"/>
            <a:ext cx="3853680" cy="385368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7946463" y="2266712"/>
            <a:ext cx="1162288" cy="1162288"/>
          </a:xfrm>
          <a:prstGeom prst="ellipse">
            <a:avLst/>
          </a:prstGeom>
          <a:noFill/>
          <a:ln w="38100">
            <a:solidFill>
              <a:srgbClr val="3BB7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7946463" y="2340024"/>
            <a:ext cx="1153886" cy="1015663"/>
          </a:xfrm>
          <a:prstGeom prst="rect">
            <a:avLst/>
          </a:prstGeom>
          <a:noFill/>
        </p:spPr>
        <p:txBody>
          <a:bodyPr wrap="square" rtlCol="0">
            <a:spAutoFit/>
          </a:bodyPr>
          <a:lstStyle/>
          <a:p>
            <a:pPr algn="ctr"/>
            <a:r>
              <a:rPr lang="en-US" altLang="zh-CN" sz="6000" dirty="0" smtClean="0">
                <a:ln w="28575">
                  <a:noFill/>
                </a:ln>
                <a:solidFill>
                  <a:srgbClr val="3BB7A8"/>
                </a:solidFill>
                <a:latin typeface="微软雅黑" panose="020B0503020204020204" pitchFamily="34" charset="-122"/>
                <a:ea typeface="微软雅黑" panose="020B0503020204020204" pitchFamily="34" charset="-122"/>
              </a:rPr>
              <a:t>02</a:t>
            </a:r>
            <a:endParaRPr lang="zh-CN" altLang="en-US" sz="6000" dirty="0">
              <a:ln w="28575">
                <a:noFill/>
              </a:ln>
              <a:solidFill>
                <a:srgbClr val="3BB7A8"/>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047643" y="3595983"/>
            <a:ext cx="4959929" cy="461665"/>
          </a:xfrm>
          <a:prstGeom prst="rect">
            <a:avLst/>
          </a:prstGeom>
          <a:noFill/>
        </p:spPr>
        <p:txBody>
          <a:bodyPr wrap="square" rtlCol="0">
            <a:spAutoFit/>
          </a:bodyPr>
          <a:lstStyle/>
          <a:p>
            <a:pPr algn="ctr"/>
            <a:r>
              <a:rPr lang="zh-CN" altLang="en-US" sz="2400" b="1" dirty="0" smtClean="0">
                <a:solidFill>
                  <a:srgbClr val="3BB7A8"/>
                </a:solidFill>
                <a:latin typeface="微软雅黑" panose="020B0503020204020204" pitchFamily="34" charset="-122"/>
                <a:ea typeface="微软雅黑" panose="020B0503020204020204" pitchFamily="34" charset="-122"/>
              </a:rPr>
              <a:t>研究内容与</a:t>
            </a:r>
            <a:r>
              <a:rPr lang="zh-CN" altLang="en-US" sz="2400" b="1" dirty="0">
                <a:solidFill>
                  <a:srgbClr val="3BB7A8"/>
                </a:solidFill>
                <a:latin typeface="微软雅黑" panose="020B0503020204020204" pitchFamily="34" charset="-122"/>
                <a:ea typeface="微软雅黑" panose="020B0503020204020204" pitchFamily="34" charset="-122"/>
              </a:rPr>
              <a:t>意义</a:t>
            </a:r>
            <a:endParaRPr lang="en-US" altLang="zh-CN" sz="2400" b="1" dirty="0">
              <a:solidFill>
                <a:srgbClr val="3BB7A8"/>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6016554" y="4119203"/>
            <a:ext cx="5022106" cy="338554"/>
          </a:xfrm>
          <a:prstGeom prst="snip1Rect">
            <a:avLst>
              <a:gd name="adj" fmla="val 0"/>
            </a:avLst>
          </a:prstGeom>
          <a:noFill/>
          <a:ln w="28575">
            <a:noFill/>
          </a:ln>
        </p:spPr>
        <p:txBody>
          <a:bodyPr wrap="square" rtlCol="0">
            <a:spAutoFit/>
          </a:bodyPr>
          <a:lstStyle/>
          <a:p>
            <a:pPr algn="ctr"/>
            <a:r>
              <a:rPr lang="en-US" altLang="zh-CN" sz="1600" dirty="0">
                <a:solidFill>
                  <a:srgbClr val="3BB7A8"/>
                </a:solidFill>
                <a:latin typeface="Arial" panose="020B0604020202020204" pitchFamily="34" charset="0"/>
                <a:ea typeface="华文仿宋" panose="02010600040101010101" pitchFamily="2" charset="-122"/>
                <a:cs typeface="Arial" panose="020B0604020202020204" pitchFamily="34" charset="0"/>
              </a:rPr>
              <a:t> </a:t>
            </a:r>
            <a:r>
              <a:rPr lang="en-US" altLang="zh-CN" sz="1600" dirty="0" smtClean="0">
                <a:solidFill>
                  <a:srgbClr val="3BB7A8"/>
                </a:solidFill>
                <a:latin typeface="Arial" panose="020B0604020202020204" pitchFamily="34" charset="0"/>
                <a:ea typeface="华文仿宋" panose="02010600040101010101" pitchFamily="2" charset="-122"/>
                <a:cs typeface="Arial" panose="020B0604020202020204" pitchFamily="34" charset="0"/>
              </a:rPr>
              <a:t>Content And </a:t>
            </a:r>
            <a:r>
              <a:rPr lang="en-US" altLang="zh-CN" sz="1600" dirty="0">
                <a:solidFill>
                  <a:srgbClr val="3BB7A8"/>
                </a:solidFill>
                <a:latin typeface="Arial" panose="020B0604020202020204" pitchFamily="34" charset="0"/>
                <a:ea typeface="华文仿宋" panose="02010600040101010101" pitchFamily="2" charset="-122"/>
                <a:cs typeface="Arial" panose="020B0604020202020204" pitchFamily="34" charset="0"/>
              </a:rPr>
              <a:t>Significance</a:t>
            </a:r>
            <a:endParaRPr lang="zh-CN" altLang="en-US" sz="1600" dirty="0">
              <a:ln>
                <a:solidFill>
                  <a:srgbClr val="00762F"/>
                </a:solidFill>
              </a:ln>
              <a:solidFill>
                <a:srgbClr val="3BB7A8"/>
              </a:solidFill>
              <a:latin typeface="Arial" panose="020B0604020202020204" pitchFamily="34" charset="0"/>
              <a:ea typeface="华文仿宋" panose="02010600040101010101" pitchFamily="2" charset="-122"/>
              <a:cs typeface="Arial" panose="020B0604020202020204" pitchFamily="34" charset="0"/>
            </a:endParaRPr>
          </a:p>
        </p:txBody>
      </p:sp>
    </p:spTree>
    <p:extLst>
      <p:ext uri="{BB962C8B-B14F-4D97-AF65-F5344CB8AC3E}">
        <p14:creationId xmlns:p14="http://schemas.microsoft.com/office/powerpoint/2010/main" val="1697677320"/>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9098"/>
            <a:ext cx="12192000" cy="6858000"/>
          </a:xfrm>
          <a:prstGeom prst="rect">
            <a:avLst/>
          </a:prstGeom>
        </p:spPr>
      </p:pic>
      <p:sp>
        <p:nvSpPr>
          <p:cNvPr id="4" name="矩形 3"/>
          <p:cNvSpPr/>
          <p:nvPr/>
        </p:nvSpPr>
        <p:spPr>
          <a:xfrm>
            <a:off x="1307472" y="284452"/>
            <a:ext cx="2125903" cy="646331"/>
          </a:xfrm>
          <a:prstGeom prst="rect">
            <a:avLst/>
          </a:prstGeom>
        </p:spPr>
        <p:txBody>
          <a:bodyPr wrap="none">
            <a:spAutoFit/>
          </a:bodyPr>
          <a:lstStyle/>
          <a:p>
            <a:pPr>
              <a:lnSpc>
                <a:spcPct val="200000"/>
              </a:lnSpc>
            </a:pP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02.</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研究内容与意义</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50235" y="908588"/>
            <a:ext cx="5022106" cy="338554"/>
          </a:xfrm>
          <a:prstGeom prst="snip1Rect">
            <a:avLst>
              <a:gd name="adj" fmla="val 0"/>
            </a:avLst>
          </a:prstGeom>
          <a:noFill/>
          <a:ln w="28575">
            <a:noFill/>
          </a:ln>
        </p:spPr>
        <p:txBody>
          <a:bodyPr wrap="square" rtlCol="0">
            <a:spAutoFit/>
          </a:bodyPr>
          <a:lstStyle/>
          <a:p>
            <a:r>
              <a:rPr lang="en-US" altLang="zh-CN" sz="1600" dirty="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rPr>
              <a:t> </a:t>
            </a:r>
            <a:r>
              <a:rPr lang="en-US" altLang="zh-CN" sz="1600" dirty="0" smtClean="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rPr>
              <a:t>                Content </a:t>
            </a:r>
            <a:r>
              <a:rPr lang="en-US" altLang="zh-CN" sz="1600" dirty="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rPr>
              <a:t>And Significance</a:t>
            </a:r>
          </a:p>
        </p:txBody>
      </p:sp>
      <p:sp>
        <p:nvSpPr>
          <p:cNvPr id="34" name="矩形 33"/>
          <p:cNvSpPr/>
          <p:nvPr/>
        </p:nvSpPr>
        <p:spPr>
          <a:xfrm>
            <a:off x="0" y="0"/>
            <a:ext cx="12192000" cy="10160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0" y="6763699"/>
            <a:ext cx="12192000" cy="10160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内容占位符 7"/>
          <p:cNvSpPr>
            <a:spLocks noGrp="1"/>
          </p:cNvSpPr>
          <p:nvPr>
            <p:ph idx="4294967295"/>
          </p:nvPr>
        </p:nvSpPr>
        <p:spPr>
          <a:xfrm>
            <a:off x="0" y="1316240"/>
            <a:ext cx="10515600" cy="4860723"/>
          </a:xfrm>
        </p:spPr>
        <p:txBody>
          <a:bodyPr>
            <a:normAutofit/>
          </a:bodyPr>
          <a:lstStyle/>
          <a:p>
            <a:pPr marL="0" indent="0">
              <a:buNone/>
            </a:pPr>
            <a:r>
              <a:rPr lang="en-US" altLang="zh-CN" b="1" dirty="0" smtClean="0"/>
              <a:t>         </a:t>
            </a:r>
            <a:r>
              <a:rPr lang="zh-CN" altLang="zh-CN" b="1" dirty="0" smtClean="0">
                <a:latin typeface="仿宋" panose="02010609060101010101" pitchFamily="49" charset="-122"/>
                <a:ea typeface="仿宋" panose="02010609060101010101" pitchFamily="49" charset="-122"/>
              </a:rPr>
              <a:t>本项目</a:t>
            </a:r>
            <a:r>
              <a:rPr lang="zh-CN" altLang="en-US" b="1" dirty="0" smtClean="0">
                <a:latin typeface="仿宋" panose="02010609060101010101" pitchFamily="49" charset="-122"/>
                <a:ea typeface="仿宋" panose="02010609060101010101" pitchFamily="49" charset="-122"/>
              </a:rPr>
              <a:t>基于</a:t>
            </a:r>
            <a:r>
              <a:rPr lang="en-US" altLang="zh-CN" b="1" dirty="0" smtClean="0">
                <a:latin typeface="仿宋" panose="02010609060101010101" pitchFamily="49" charset="-122"/>
                <a:ea typeface="仿宋" panose="02010609060101010101" pitchFamily="49" charset="-122"/>
              </a:rPr>
              <a:t>STM32</a:t>
            </a:r>
            <a:r>
              <a:rPr lang="zh-CN" altLang="en-US" b="1" dirty="0" smtClean="0">
                <a:latin typeface="仿宋" panose="02010609060101010101" pitchFamily="49" charset="-122"/>
                <a:ea typeface="仿宋" panose="02010609060101010101" pitchFamily="49" charset="-122"/>
              </a:rPr>
              <a:t>芯片设计了一款用于监测畜禽养殖场内环境因子与禽畜本身情况的机动平台。</a:t>
            </a:r>
            <a:endParaRPr lang="en-US" altLang="zh-CN" b="1" dirty="0" smtClean="0">
              <a:latin typeface="仿宋" panose="02010609060101010101" pitchFamily="49" charset="-122"/>
              <a:ea typeface="仿宋" panose="02010609060101010101" pitchFamily="49" charset="-122"/>
            </a:endParaRPr>
          </a:p>
          <a:p>
            <a:pPr marL="0" indent="0">
              <a:buNone/>
            </a:pPr>
            <a:endParaRPr lang="en-US" altLang="zh-CN" dirty="0" smtClean="0">
              <a:latin typeface="仿宋" panose="02010609060101010101" pitchFamily="49" charset="-122"/>
              <a:ea typeface="仿宋" panose="02010609060101010101" pitchFamily="49" charset="-122"/>
            </a:endParaRPr>
          </a:p>
          <a:p>
            <a:pPr marL="0" indent="0">
              <a:buNone/>
            </a:pPr>
            <a:r>
              <a:rPr lang="zh-CN" altLang="en-US" dirty="0" smtClean="0">
                <a:latin typeface="仿宋" panose="02010609060101010101" pitchFamily="49" charset="-122"/>
                <a:ea typeface="仿宋" panose="02010609060101010101" pitchFamily="49" charset="-122"/>
              </a:rPr>
              <a:t>主要研究内容包括：</a:t>
            </a:r>
            <a:endParaRPr lang="en-US" altLang="zh-CN" dirty="0" smtClean="0">
              <a:latin typeface="仿宋" panose="02010609060101010101" pitchFamily="49" charset="-122"/>
              <a:ea typeface="仿宋" panose="02010609060101010101" pitchFamily="49" charset="-122"/>
            </a:endParaRPr>
          </a:p>
          <a:p>
            <a:r>
              <a:rPr lang="en-US" altLang="zh-CN" sz="2400" dirty="0">
                <a:latin typeface="仿宋" panose="02010609060101010101" pitchFamily="49" charset="-122"/>
                <a:ea typeface="仿宋" panose="02010609060101010101" pitchFamily="49" charset="-122"/>
              </a:rPr>
              <a:t>UWB</a:t>
            </a:r>
            <a:r>
              <a:rPr lang="zh-CN" altLang="en-US" sz="2400" dirty="0">
                <a:latin typeface="仿宋" panose="02010609060101010101" pitchFamily="49" charset="-122"/>
                <a:ea typeface="仿宋" panose="02010609060101010101" pitchFamily="49" charset="-122"/>
              </a:rPr>
              <a:t>定位系统的</a:t>
            </a:r>
            <a:r>
              <a:rPr lang="zh-CN" altLang="en-US" sz="2400" dirty="0" smtClean="0">
                <a:latin typeface="仿宋" panose="02010609060101010101" pitchFamily="49" charset="-122"/>
                <a:ea typeface="仿宋" panose="02010609060101010101" pitchFamily="49" charset="-122"/>
              </a:rPr>
              <a:t>使用</a:t>
            </a:r>
            <a:endParaRPr lang="en-US" altLang="zh-CN" sz="2400" dirty="0" smtClean="0">
              <a:latin typeface="仿宋" panose="02010609060101010101" pitchFamily="49" charset="-122"/>
              <a:ea typeface="仿宋" panose="02010609060101010101" pitchFamily="49" charset="-122"/>
            </a:endParaRPr>
          </a:p>
          <a:p>
            <a:r>
              <a:rPr lang="zh-CN" altLang="en-US" sz="2400" dirty="0">
                <a:latin typeface="仿宋" panose="02010609060101010101" pitchFamily="49" charset="-122"/>
                <a:ea typeface="仿宋" panose="02010609060101010101" pitchFamily="49" charset="-122"/>
              </a:rPr>
              <a:t>图传模块的应用以及电脑端对图像的</a:t>
            </a:r>
            <a:r>
              <a:rPr lang="zh-CN" altLang="en-US" sz="2400" dirty="0" smtClean="0">
                <a:latin typeface="仿宋" panose="02010609060101010101" pitchFamily="49" charset="-122"/>
                <a:ea typeface="仿宋" panose="02010609060101010101" pitchFamily="49" charset="-122"/>
              </a:rPr>
              <a:t>处理</a:t>
            </a:r>
            <a:endParaRPr lang="en-US" altLang="zh-CN" sz="2400" dirty="0" smtClean="0">
              <a:latin typeface="仿宋" panose="02010609060101010101" pitchFamily="49" charset="-122"/>
              <a:ea typeface="仿宋" panose="02010609060101010101" pitchFamily="49" charset="-122"/>
            </a:endParaRPr>
          </a:p>
          <a:p>
            <a:r>
              <a:rPr lang="zh-CN" altLang="en-US" sz="2400" dirty="0">
                <a:latin typeface="仿宋" panose="02010609060101010101" pitchFamily="49" charset="-122"/>
                <a:ea typeface="仿宋" panose="02010609060101010101" pitchFamily="49" charset="-122"/>
              </a:rPr>
              <a:t>多个传感器与单片机的通信以及单片机与电脑端的通信，实现数据</a:t>
            </a:r>
            <a:r>
              <a:rPr lang="zh-CN" altLang="en-US" sz="2400" dirty="0" smtClean="0">
                <a:latin typeface="仿宋" panose="02010609060101010101" pitchFamily="49" charset="-122"/>
                <a:ea typeface="仿宋" panose="02010609060101010101" pitchFamily="49" charset="-122"/>
              </a:rPr>
              <a:t>上网</a:t>
            </a:r>
            <a:endParaRPr lang="en-US" altLang="zh-CN" sz="2400" dirty="0" smtClean="0">
              <a:latin typeface="仿宋" panose="02010609060101010101" pitchFamily="49" charset="-122"/>
              <a:ea typeface="仿宋" panose="02010609060101010101" pitchFamily="49" charset="-122"/>
            </a:endParaRPr>
          </a:p>
          <a:p>
            <a:r>
              <a:rPr lang="zh-CN" altLang="en-US" sz="2400" dirty="0" smtClean="0">
                <a:latin typeface="仿宋" panose="02010609060101010101" pitchFamily="49" charset="-122"/>
                <a:ea typeface="仿宋" panose="02010609060101010101" pitchFamily="49" charset="-122"/>
              </a:rPr>
              <a:t>各种传感器对有害气体、温度、湿度的监测，长远距离红外对禽畜体温的监测</a:t>
            </a:r>
            <a:endParaRPr lang="en-US" altLang="zh-CN" sz="2400" dirty="0" smtClean="0">
              <a:latin typeface="仿宋" panose="02010609060101010101" pitchFamily="49" charset="-122"/>
              <a:ea typeface="仿宋" panose="02010609060101010101" pitchFamily="49" charset="-122"/>
            </a:endParaRPr>
          </a:p>
          <a:p>
            <a:r>
              <a:rPr lang="zh-CN" altLang="en-US" sz="2400" dirty="0" smtClean="0">
                <a:latin typeface="仿宋" panose="02010609060101010101" pitchFamily="49" charset="-122"/>
                <a:ea typeface="仿宋" panose="02010609060101010101" pitchFamily="49" charset="-122"/>
              </a:rPr>
              <a:t>小车的遥控</a:t>
            </a:r>
            <a:r>
              <a:rPr lang="zh-CN" altLang="en-US" sz="2400" dirty="0">
                <a:latin typeface="仿宋" panose="02010609060101010101" pitchFamily="49" charset="-122"/>
                <a:ea typeface="仿宋" panose="02010609060101010101" pitchFamily="49" charset="-122"/>
              </a:rPr>
              <a:t>或自主</a:t>
            </a:r>
            <a:r>
              <a:rPr lang="zh-CN" altLang="en-US" sz="2400" dirty="0" smtClean="0">
                <a:latin typeface="仿宋" panose="02010609060101010101" pitchFamily="49" charset="-122"/>
                <a:ea typeface="仿宋" panose="02010609060101010101" pitchFamily="49" charset="-122"/>
              </a:rPr>
              <a:t>控制，使小车可以</a:t>
            </a:r>
            <a:r>
              <a:rPr lang="zh-CN" altLang="en-US" sz="2400" dirty="0">
                <a:latin typeface="仿宋" panose="02010609060101010101" pitchFamily="49" charset="-122"/>
                <a:ea typeface="仿宋" panose="02010609060101010101" pitchFamily="49" charset="-122"/>
              </a:rPr>
              <a:t>通过</a:t>
            </a:r>
            <a:r>
              <a:rPr lang="en-US" altLang="zh-CN" sz="2400" dirty="0">
                <a:latin typeface="仿宋" panose="02010609060101010101" pitchFamily="49" charset="-122"/>
                <a:ea typeface="仿宋" panose="02010609060101010101" pitchFamily="49" charset="-122"/>
              </a:rPr>
              <a:t>PC</a:t>
            </a:r>
            <a:r>
              <a:rPr lang="zh-CN" altLang="en-US" sz="2400" dirty="0">
                <a:latin typeface="仿宋" panose="02010609060101010101" pitchFamily="49" charset="-122"/>
                <a:ea typeface="仿宋" panose="02010609060101010101" pitchFamily="49" charset="-122"/>
              </a:rPr>
              <a:t>端或手机</a:t>
            </a:r>
            <a:r>
              <a:rPr lang="en-US" altLang="zh-CN" sz="2400" dirty="0">
                <a:latin typeface="仿宋" panose="02010609060101010101" pitchFamily="49" charset="-122"/>
                <a:ea typeface="仿宋" panose="02010609060101010101" pitchFamily="49" charset="-122"/>
              </a:rPr>
              <a:t>APP</a:t>
            </a:r>
            <a:r>
              <a:rPr lang="zh-CN" altLang="en-US" sz="2400" dirty="0">
                <a:latin typeface="仿宋" panose="02010609060101010101" pitchFamily="49" charset="-122"/>
                <a:ea typeface="仿宋" panose="02010609060101010101" pitchFamily="49" charset="-122"/>
              </a:rPr>
              <a:t>遥控运行，也可根据规划路径自主巡航</a:t>
            </a:r>
          </a:p>
          <a:p>
            <a:endParaRPr lang="en-US" altLang="zh-CN" sz="2400" dirty="0" smtClean="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1600"/>
            <a:ext cx="12192000" cy="6858000"/>
          </a:xfrm>
          <a:prstGeom prst="rect">
            <a:avLst/>
          </a:prstGeom>
        </p:spPr>
      </p:pic>
      <p:sp>
        <p:nvSpPr>
          <p:cNvPr id="4" name="矩形 3"/>
          <p:cNvSpPr/>
          <p:nvPr/>
        </p:nvSpPr>
        <p:spPr>
          <a:xfrm>
            <a:off x="1307472" y="284452"/>
            <a:ext cx="2125903" cy="562783"/>
          </a:xfrm>
          <a:prstGeom prst="rect">
            <a:avLst/>
          </a:prstGeom>
        </p:spPr>
        <p:txBody>
          <a:bodyPr wrap="none">
            <a:spAutoFit/>
          </a:bodyPr>
          <a:lstStyle/>
          <a:p>
            <a:pPr>
              <a:lnSpc>
                <a:spcPct val="20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02.</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研究内容与意义</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50235" y="908588"/>
            <a:ext cx="5022106" cy="338554"/>
          </a:xfrm>
          <a:prstGeom prst="snip1Rect">
            <a:avLst>
              <a:gd name="adj" fmla="val 0"/>
            </a:avLst>
          </a:prstGeom>
          <a:noFill/>
          <a:ln w="28575">
            <a:noFill/>
          </a:ln>
        </p:spPr>
        <p:txBody>
          <a:bodyPr wrap="square" rtlCol="0">
            <a:spAutoFit/>
          </a:bodyPr>
          <a:lstStyle/>
          <a:p>
            <a:r>
              <a:rPr lang="en-US" altLang="zh-CN" sz="1600" dirty="0" smtClean="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rPr>
              <a:t>                 Content </a:t>
            </a:r>
            <a:r>
              <a:rPr lang="en-US" altLang="zh-CN" sz="1600" dirty="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rPr>
              <a:t>And Significance</a:t>
            </a:r>
            <a:endParaRPr lang="zh-CN" altLang="en-US" sz="1600" dirty="0">
              <a:ln>
                <a:solidFill>
                  <a:srgbClr val="00762F"/>
                </a:solidFill>
              </a:ln>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endParaRPr>
          </a:p>
        </p:txBody>
      </p:sp>
      <p:sp>
        <p:nvSpPr>
          <p:cNvPr id="34" name="矩形 33"/>
          <p:cNvSpPr/>
          <p:nvPr/>
        </p:nvSpPr>
        <p:spPr>
          <a:xfrm>
            <a:off x="0" y="0"/>
            <a:ext cx="12192000" cy="10160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0" y="6763699"/>
            <a:ext cx="12192000" cy="10160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04800" y="1632295"/>
            <a:ext cx="10936941" cy="1477328"/>
          </a:xfrm>
          <a:prstGeom prst="rect">
            <a:avLst/>
          </a:prstGeom>
        </p:spPr>
        <p:txBody>
          <a:bodyPr wrap="square">
            <a:spAutoFit/>
          </a:bodyPr>
          <a:lstStyle/>
          <a:p>
            <a:r>
              <a:rPr lang="en-US" altLang="zh-CN" dirty="0"/>
              <a:t> </a:t>
            </a:r>
            <a:r>
              <a:rPr lang="en-US" altLang="zh-CN" dirty="0" smtClean="0"/>
              <a:t>        </a:t>
            </a:r>
            <a:r>
              <a:rPr lang="zh-CN" altLang="zh-CN" dirty="0" smtClean="0"/>
              <a:t>因此</a:t>
            </a:r>
            <a:r>
              <a:rPr lang="zh-CN" altLang="zh-CN" dirty="0"/>
              <a:t>，要想保证畜禽的生长健康和维持畜禽的最大生产力，必须对养殖场内情况进行实时监控，监测对象</a:t>
            </a:r>
            <a:r>
              <a:rPr lang="zh-CN" altLang="zh-CN" dirty="0"/>
              <a:t>包括环境状况和牲畜自身状况</a:t>
            </a:r>
            <a:r>
              <a:rPr lang="zh-CN" altLang="zh-CN" dirty="0" smtClean="0"/>
              <a:t>。</a:t>
            </a:r>
            <a:endParaRPr lang="en-US" altLang="zh-CN" dirty="0" smtClean="0"/>
          </a:p>
          <a:p>
            <a:r>
              <a:rPr lang="en-US" altLang="zh-CN" dirty="0" smtClean="0"/>
              <a:t>         </a:t>
            </a:r>
            <a:r>
              <a:rPr lang="zh-CN" altLang="zh-CN" dirty="0" smtClean="0"/>
              <a:t>对于</a:t>
            </a:r>
            <a:r>
              <a:rPr lang="zh-CN" altLang="zh-CN" dirty="0"/>
              <a:t>环境的监控，主要检测养殖场内的</a:t>
            </a:r>
            <a:r>
              <a:rPr lang="zh-CN" altLang="zh-CN" b="1" dirty="0">
                <a:solidFill>
                  <a:srgbClr val="FF0000"/>
                </a:solidFill>
              </a:rPr>
              <a:t>有害气体的</a:t>
            </a:r>
            <a:r>
              <a:rPr lang="zh-CN" altLang="zh-CN" b="1" dirty="0" smtClean="0">
                <a:solidFill>
                  <a:srgbClr val="FF0000"/>
                </a:solidFill>
              </a:rPr>
              <a:t>浓度</a:t>
            </a:r>
            <a:r>
              <a:rPr lang="zh-CN" altLang="en-US" dirty="0" smtClean="0"/>
              <a:t>、温度、湿度</a:t>
            </a:r>
            <a:r>
              <a:rPr lang="zh-CN" altLang="zh-CN" dirty="0" smtClean="0"/>
              <a:t>。</a:t>
            </a:r>
            <a:endParaRPr lang="en-US" altLang="zh-CN" dirty="0" smtClean="0"/>
          </a:p>
          <a:p>
            <a:r>
              <a:rPr lang="en-US" altLang="zh-CN" dirty="0"/>
              <a:t> </a:t>
            </a:r>
            <a:r>
              <a:rPr lang="en-US" altLang="zh-CN" dirty="0" smtClean="0"/>
              <a:t>        </a:t>
            </a:r>
            <a:r>
              <a:rPr lang="zh-CN" altLang="zh-CN" dirty="0"/>
              <a:t>远距离对禽畜</a:t>
            </a:r>
            <a:r>
              <a:rPr lang="zh-CN" altLang="zh-CN" b="1" dirty="0">
                <a:solidFill>
                  <a:srgbClr val="FF0000"/>
                </a:solidFill>
              </a:rPr>
              <a:t>体温</a:t>
            </a:r>
            <a:r>
              <a:rPr lang="zh-CN" altLang="zh-CN" dirty="0"/>
              <a:t>和</a:t>
            </a:r>
            <a:r>
              <a:rPr lang="zh-CN" altLang="zh-CN" b="1" dirty="0">
                <a:solidFill>
                  <a:srgbClr val="FF0000"/>
                </a:solidFill>
              </a:rPr>
              <a:t>体表</a:t>
            </a:r>
            <a:r>
              <a:rPr lang="zh-CN" altLang="zh-CN" dirty="0"/>
              <a:t>，</a:t>
            </a:r>
            <a:r>
              <a:rPr lang="zh-CN" altLang="zh-CN" b="1" dirty="0">
                <a:solidFill>
                  <a:srgbClr val="FF0000"/>
                </a:solidFill>
              </a:rPr>
              <a:t>行为状态</a:t>
            </a:r>
            <a:r>
              <a:rPr lang="zh-CN" altLang="zh-CN" dirty="0"/>
              <a:t>的</a:t>
            </a:r>
            <a:r>
              <a:rPr lang="zh-CN" altLang="zh-CN" dirty="0" smtClean="0"/>
              <a:t>监控</a:t>
            </a:r>
            <a:r>
              <a:rPr lang="zh-CN" altLang="en-US" dirty="0" smtClean="0"/>
              <a:t>。</a:t>
            </a:r>
            <a:endParaRPr lang="en-US" altLang="zh-CN" dirty="0"/>
          </a:p>
          <a:p>
            <a:endParaRPr lang="en-US" altLang="zh-CN" dirty="0">
              <a:latin typeface="Times New Roman" panose="02020603050405020304" pitchFamily="18" charset="0"/>
            </a:endParaRPr>
          </a:p>
        </p:txBody>
      </p:sp>
      <p:pic>
        <p:nvPicPr>
          <p:cNvPr id="14" name="图片 13"/>
          <p:cNvPicPr>
            <a:picLocks noChangeAspect="1"/>
          </p:cNvPicPr>
          <p:nvPr/>
        </p:nvPicPr>
        <p:blipFill>
          <a:blip r:embed="rId3"/>
          <a:stretch>
            <a:fillRect/>
          </a:stretch>
        </p:blipFill>
        <p:spPr>
          <a:xfrm>
            <a:off x="388361" y="4501311"/>
            <a:ext cx="11858625" cy="1543050"/>
          </a:xfrm>
          <a:prstGeom prst="rect">
            <a:avLst/>
          </a:prstGeom>
        </p:spPr>
      </p:pic>
      <p:sp>
        <p:nvSpPr>
          <p:cNvPr id="6" name="矩形 5"/>
          <p:cNvSpPr/>
          <p:nvPr/>
        </p:nvSpPr>
        <p:spPr>
          <a:xfrm>
            <a:off x="388361" y="3109484"/>
            <a:ext cx="10853380" cy="1231106"/>
          </a:xfrm>
          <a:prstGeom prst="rect">
            <a:avLst/>
          </a:prstGeom>
        </p:spPr>
        <p:txBody>
          <a:bodyPr wrap="square">
            <a:spAutoFit/>
          </a:bodyPr>
          <a:lstStyle/>
          <a:p>
            <a:r>
              <a:rPr lang="zh-CN" altLang="en-US" sz="2000" dirty="0" smtClean="0">
                <a:latin typeface="Calibri" panose="020F0502020204030204" pitchFamily="34" charset="0"/>
                <a:cs typeface="Times New Roman" panose="02020603050405020304" pitchFamily="18" charset="0"/>
              </a:rPr>
              <a:t>       </a:t>
            </a:r>
            <a:r>
              <a:rPr lang="zh-CN" altLang="en-US" sz="2000" b="1" dirty="0" smtClean="0">
                <a:solidFill>
                  <a:srgbClr val="FF0000"/>
                </a:solidFill>
                <a:latin typeface="Calibri" panose="020F0502020204030204" pitchFamily="34" charset="0"/>
                <a:cs typeface="Times New Roman" panose="02020603050405020304" pitchFamily="18" charset="0"/>
              </a:rPr>
              <a:t>国内外研究现状</a:t>
            </a:r>
            <a:endParaRPr lang="en-US" altLang="zh-CN" sz="2000" b="1" dirty="0" smtClean="0">
              <a:solidFill>
                <a:srgbClr val="FF0000"/>
              </a:solidFill>
              <a:latin typeface="Calibri" panose="020F0502020204030204" pitchFamily="34" charset="0"/>
              <a:cs typeface="Times New Roman" panose="02020603050405020304" pitchFamily="18" charset="0"/>
            </a:endParaRPr>
          </a:p>
          <a:p>
            <a:r>
              <a:rPr lang="en-US" altLang="zh-CN" dirty="0">
                <a:latin typeface="Calibri" panose="020F0502020204030204" pitchFamily="34" charset="0"/>
                <a:cs typeface="Times New Roman" panose="02020603050405020304" pitchFamily="18" charset="0"/>
              </a:rPr>
              <a:t> </a:t>
            </a:r>
            <a:r>
              <a:rPr lang="en-US" altLang="zh-CN" dirty="0" smtClean="0">
                <a:latin typeface="Calibri" panose="020F0502020204030204" pitchFamily="34" charset="0"/>
                <a:cs typeface="Times New Roman" panose="02020603050405020304" pitchFamily="18" charset="0"/>
              </a:rPr>
              <a:t>       </a:t>
            </a:r>
            <a:r>
              <a:rPr lang="zh-CN" altLang="en-US" dirty="0" smtClean="0">
                <a:latin typeface="Calibri" panose="020F0502020204030204" pitchFamily="34" charset="0"/>
                <a:cs typeface="Times New Roman" panose="02020603050405020304" pitchFamily="18" charset="0"/>
              </a:rPr>
              <a:t>目前</a:t>
            </a:r>
            <a:r>
              <a:rPr lang="zh-CN" altLang="en-US" dirty="0">
                <a:latin typeface="Calibri" panose="020F0502020204030204" pitchFamily="34" charset="0"/>
                <a:cs typeface="Times New Roman" panose="02020603050405020304" pitchFamily="18" charset="0"/>
              </a:rPr>
              <a:t>，国外研究学者在畜禽养殖场污染气体检测方面研究比较领先，欧美一些国家已经取得了较大的进展，但畜禽养殖场污染气体检测以及气体的分布扩散规律研究在国内还处于起步阶段。因此我们研究一款畜禽养殖场机动监测平台，来全方位的检测养殖场内气体浓度和畜禽情况是非常有必要的。</a:t>
            </a:r>
            <a:endParaRPr lang="zh-CN" altLang="en-US" dirty="0"/>
          </a:p>
        </p:txBody>
      </p:sp>
    </p:spTree>
    <p:extLst>
      <p:ext uri="{BB962C8B-B14F-4D97-AF65-F5344CB8AC3E}">
        <p14:creationId xmlns:p14="http://schemas.microsoft.com/office/powerpoint/2010/main" val="32946274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pattFill prst="dotGrid">
            <a:fgClr>
              <a:schemeClr val="bg1"/>
            </a:fgClr>
            <a:bgClr>
              <a:srgbClr val="F3F3F3"/>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0" y="678475"/>
            <a:ext cx="12192000" cy="550105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矩形 1"/>
          <p:cNvSpPr/>
          <p:nvPr/>
        </p:nvSpPr>
        <p:spPr>
          <a:xfrm>
            <a:off x="0" y="470648"/>
            <a:ext cx="4504765" cy="5957046"/>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梯形 7"/>
          <p:cNvSpPr/>
          <p:nvPr/>
        </p:nvSpPr>
        <p:spPr>
          <a:xfrm rot="5400000">
            <a:off x="1633818" y="3341595"/>
            <a:ext cx="5957046" cy="215153"/>
          </a:xfrm>
          <a:prstGeom prst="trapezoid">
            <a:avLst>
              <a:gd name="adj" fmla="val 107291"/>
            </a:avLst>
          </a:prstGeom>
          <a:solidFill>
            <a:srgbClr val="34A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6266917" y="2216591"/>
            <a:ext cx="856342" cy="864863"/>
          </a:xfrm>
          <a:prstGeom prst="flowChartConnector">
            <a:avLst/>
          </a:prstGeom>
          <a:noFill/>
        </p:spPr>
        <p:txBody>
          <a:bodyPr wrap="square" rtlCol="0">
            <a:spAutoFit/>
          </a:bodyPr>
          <a:lstStyle/>
          <a:p>
            <a:pPr algn="ctr">
              <a:lnSpc>
                <a:spcPct val="200000"/>
              </a:lnSpc>
            </a:pPr>
            <a:r>
              <a:rPr lang="en-US" altLang="zh-CN" sz="2000" dirty="0">
                <a:solidFill>
                  <a:srgbClr val="3BB7A8"/>
                </a:solidFill>
                <a:latin typeface="微软雅黑" panose="020B0503020204020204" pitchFamily="34" charset="-122"/>
                <a:ea typeface="微软雅黑" panose="020B0503020204020204" pitchFamily="34" charset="-122"/>
              </a:rPr>
              <a:t>02</a:t>
            </a:r>
            <a:endParaRPr lang="zh-CN" altLang="en-US" sz="2000" dirty="0">
              <a:solidFill>
                <a:srgbClr val="3BB7A8"/>
              </a:solidFill>
              <a:latin typeface="微软雅黑" panose="020B0503020204020204" pitchFamily="34" charset="-122"/>
              <a:ea typeface="微软雅黑" panose="020B0503020204020204" pitchFamily="34" charset="-122"/>
            </a:endParaRPr>
          </a:p>
        </p:txBody>
      </p:sp>
      <p:sp>
        <p:nvSpPr>
          <p:cNvPr id="54" name="Freeform 13"/>
          <p:cNvSpPr>
            <a:spLocks noEditPoints="1"/>
          </p:cNvSpPr>
          <p:nvPr/>
        </p:nvSpPr>
        <p:spPr bwMode="auto">
          <a:xfrm>
            <a:off x="1198176" y="2099996"/>
            <a:ext cx="2698350" cy="2698350"/>
          </a:xfrm>
          <a:custGeom>
            <a:avLst/>
            <a:gdLst/>
            <a:ahLst/>
            <a:cxnLst>
              <a:cxn ang="0">
                <a:pos x="226" y="180"/>
              </a:cxn>
              <a:cxn ang="0">
                <a:pos x="0" y="690"/>
              </a:cxn>
              <a:cxn ang="0">
                <a:pos x="202" y="1180"/>
              </a:cxn>
              <a:cxn ang="0">
                <a:pos x="690" y="1382"/>
              </a:cxn>
              <a:cxn ang="0">
                <a:pos x="1202" y="1156"/>
              </a:cxn>
              <a:cxn ang="0">
                <a:pos x="1380" y="654"/>
              </a:cxn>
              <a:cxn ang="0">
                <a:pos x="1130" y="158"/>
              </a:cxn>
              <a:cxn ang="0">
                <a:pos x="1346" y="684"/>
              </a:cxn>
              <a:cxn ang="0">
                <a:pos x="1152" y="232"/>
              </a:cxn>
              <a:cxn ang="0">
                <a:pos x="308" y="168"/>
              </a:cxn>
              <a:cxn ang="0">
                <a:pos x="102" y="648"/>
              </a:cxn>
              <a:cxn ang="0">
                <a:pos x="186" y="718"/>
              </a:cxn>
              <a:cxn ang="0">
                <a:pos x="320" y="946"/>
              </a:cxn>
              <a:cxn ang="0">
                <a:pos x="350" y="1250"/>
              </a:cxn>
              <a:cxn ang="0">
                <a:pos x="1278" y="980"/>
              </a:cxn>
              <a:cxn ang="0">
                <a:pos x="1098" y="1202"/>
              </a:cxn>
              <a:cxn ang="0">
                <a:pos x="532" y="1326"/>
              </a:cxn>
              <a:cxn ang="0">
                <a:pos x="496" y="1176"/>
              </a:cxn>
              <a:cxn ang="0">
                <a:pos x="628" y="1002"/>
              </a:cxn>
              <a:cxn ang="0">
                <a:pos x="472" y="792"/>
              </a:cxn>
              <a:cxn ang="0">
                <a:pos x="324" y="778"/>
              </a:cxn>
              <a:cxn ang="0">
                <a:pos x="264" y="700"/>
              </a:cxn>
              <a:cxn ang="0">
                <a:pos x="204" y="674"/>
              </a:cxn>
              <a:cxn ang="0">
                <a:pos x="304" y="618"/>
              </a:cxn>
              <a:cxn ang="0">
                <a:pos x="358" y="554"/>
              </a:cxn>
              <a:cxn ang="0">
                <a:pos x="466" y="428"/>
              </a:cxn>
              <a:cxn ang="0">
                <a:pos x="520" y="380"/>
              </a:cxn>
              <a:cxn ang="0">
                <a:pos x="542" y="428"/>
              </a:cxn>
              <a:cxn ang="0">
                <a:pos x="472" y="296"/>
              </a:cxn>
              <a:cxn ang="0">
                <a:pos x="400" y="250"/>
              </a:cxn>
              <a:cxn ang="0">
                <a:pos x="346" y="332"/>
              </a:cxn>
              <a:cxn ang="0">
                <a:pos x="344" y="238"/>
              </a:cxn>
              <a:cxn ang="0">
                <a:pos x="390" y="244"/>
              </a:cxn>
              <a:cxn ang="0">
                <a:pos x="428" y="168"/>
              </a:cxn>
              <a:cxn ang="0">
                <a:pos x="438" y="242"/>
              </a:cxn>
              <a:cxn ang="0">
                <a:pos x="478" y="220"/>
              </a:cxn>
              <a:cxn ang="0">
                <a:pos x="472" y="150"/>
              </a:cxn>
              <a:cxn ang="0">
                <a:pos x="428" y="118"/>
              </a:cxn>
              <a:cxn ang="0">
                <a:pos x="370" y="170"/>
              </a:cxn>
              <a:cxn ang="0">
                <a:pos x="322" y="150"/>
              </a:cxn>
              <a:cxn ang="0">
                <a:pos x="570" y="118"/>
              </a:cxn>
              <a:cxn ang="0">
                <a:pos x="578" y="186"/>
              </a:cxn>
              <a:cxn ang="0">
                <a:pos x="672" y="224"/>
              </a:cxn>
              <a:cxn ang="0">
                <a:pos x="802" y="98"/>
              </a:cxn>
              <a:cxn ang="0">
                <a:pos x="862" y="58"/>
              </a:cxn>
              <a:cxn ang="0">
                <a:pos x="996" y="252"/>
              </a:cxn>
              <a:cxn ang="0">
                <a:pos x="1022" y="336"/>
              </a:cxn>
              <a:cxn ang="0">
                <a:pos x="944" y="398"/>
              </a:cxn>
              <a:cxn ang="0">
                <a:pos x="918" y="466"/>
              </a:cxn>
              <a:cxn ang="0">
                <a:pos x="862" y="516"/>
              </a:cxn>
              <a:cxn ang="0">
                <a:pos x="994" y="466"/>
              </a:cxn>
              <a:cxn ang="0">
                <a:pos x="1044" y="524"/>
              </a:cxn>
              <a:cxn ang="0">
                <a:pos x="1090" y="534"/>
              </a:cxn>
              <a:cxn ang="0">
                <a:pos x="1128" y="532"/>
              </a:cxn>
              <a:cxn ang="0">
                <a:pos x="1172" y="592"/>
              </a:cxn>
              <a:cxn ang="0">
                <a:pos x="1076" y="598"/>
              </a:cxn>
              <a:cxn ang="0">
                <a:pos x="866" y="574"/>
              </a:cxn>
              <a:cxn ang="0">
                <a:pos x="814" y="778"/>
              </a:cxn>
              <a:cxn ang="0">
                <a:pos x="998" y="840"/>
              </a:cxn>
              <a:cxn ang="0">
                <a:pos x="1026" y="1056"/>
              </a:cxn>
              <a:cxn ang="0">
                <a:pos x="1210" y="1016"/>
              </a:cxn>
              <a:cxn ang="0">
                <a:pos x="1278" y="776"/>
              </a:cxn>
              <a:cxn ang="0">
                <a:pos x="1342" y="768"/>
              </a:cxn>
            </a:cxnLst>
            <a:rect l="0" t="0" r="r" b="b"/>
            <a:pathLst>
              <a:path w="1382" h="1382">
                <a:moveTo>
                  <a:pt x="690" y="0"/>
                </a:moveTo>
                <a:lnTo>
                  <a:pt x="690" y="0"/>
                </a:lnTo>
                <a:lnTo>
                  <a:pt x="656" y="0"/>
                </a:lnTo>
                <a:lnTo>
                  <a:pt x="620" y="4"/>
                </a:lnTo>
                <a:lnTo>
                  <a:pt x="586" y="8"/>
                </a:lnTo>
                <a:lnTo>
                  <a:pt x="552" y="14"/>
                </a:lnTo>
                <a:lnTo>
                  <a:pt x="518" y="22"/>
                </a:lnTo>
                <a:lnTo>
                  <a:pt x="486" y="30"/>
                </a:lnTo>
                <a:lnTo>
                  <a:pt x="454" y="42"/>
                </a:lnTo>
                <a:lnTo>
                  <a:pt x="422" y="54"/>
                </a:lnTo>
                <a:lnTo>
                  <a:pt x="392" y="68"/>
                </a:lnTo>
                <a:lnTo>
                  <a:pt x="362" y="84"/>
                </a:lnTo>
                <a:lnTo>
                  <a:pt x="332" y="100"/>
                </a:lnTo>
                <a:lnTo>
                  <a:pt x="304" y="118"/>
                </a:lnTo>
                <a:lnTo>
                  <a:pt x="278" y="136"/>
                </a:lnTo>
                <a:lnTo>
                  <a:pt x="252" y="158"/>
                </a:lnTo>
                <a:lnTo>
                  <a:pt x="226" y="180"/>
                </a:lnTo>
                <a:lnTo>
                  <a:pt x="202" y="202"/>
                </a:lnTo>
                <a:lnTo>
                  <a:pt x="180" y="226"/>
                </a:lnTo>
                <a:lnTo>
                  <a:pt x="158" y="252"/>
                </a:lnTo>
                <a:lnTo>
                  <a:pt x="138" y="278"/>
                </a:lnTo>
                <a:lnTo>
                  <a:pt x="118" y="304"/>
                </a:lnTo>
                <a:lnTo>
                  <a:pt x="100" y="332"/>
                </a:lnTo>
                <a:lnTo>
                  <a:pt x="84" y="362"/>
                </a:lnTo>
                <a:lnTo>
                  <a:pt x="68" y="390"/>
                </a:lnTo>
                <a:lnTo>
                  <a:pt x="54" y="422"/>
                </a:lnTo>
                <a:lnTo>
                  <a:pt x="42" y="452"/>
                </a:lnTo>
                <a:lnTo>
                  <a:pt x="32" y="486"/>
                </a:lnTo>
                <a:lnTo>
                  <a:pt x="22" y="518"/>
                </a:lnTo>
                <a:lnTo>
                  <a:pt x="14" y="552"/>
                </a:lnTo>
                <a:lnTo>
                  <a:pt x="8" y="586"/>
                </a:lnTo>
                <a:lnTo>
                  <a:pt x="4" y="620"/>
                </a:lnTo>
                <a:lnTo>
                  <a:pt x="0" y="654"/>
                </a:lnTo>
                <a:lnTo>
                  <a:pt x="0" y="690"/>
                </a:lnTo>
                <a:lnTo>
                  <a:pt x="0" y="690"/>
                </a:lnTo>
                <a:lnTo>
                  <a:pt x="0" y="726"/>
                </a:lnTo>
                <a:lnTo>
                  <a:pt x="4" y="762"/>
                </a:lnTo>
                <a:lnTo>
                  <a:pt x="8" y="796"/>
                </a:lnTo>
                <a:lnTo>
                  <a:pt x="14" y="830"/>
                </a:lnTo>
                <a:lnTo>
                  <a:pt x="22" y="864"/>
                </a:lnTo>
                <a:lnTo>
                  <a:pt x="32" y="896"/>
                </a:lnTo>
                <a:lnTo>
                  <a:pt x="42" y="928"/>
                </a:lnTo>
                <a:lnTo>
                  <a:pt x="54" y="960"/>
                </a:lnTo>
                <a:lnTo>
                  <a:pt x="68" y="990"/>
                </a:lnTo>
                <a:lnTo>
                  <a:pt x="84" y="1020"/>
                </a:lnTo>
                <a:lnTo>
                  <a:pt x="100" y="1048"/>
                </a:lnTo>
                <a:lnTo>
                  <a:pt x="118" y="1076"/>
                </a:lnTo>
                <a:lnTo>
                  <a:pt x="138" y="1104"/>
                </a:lnTo>
                <a:lnTo>
                  <a:pt x="158" y="1130"/>
                </a:lnTo>
                <a:lnTo>
                  <a:pt x="180" y="1156"/>
                </a:lnTo>
                <a:lnTo>
                  <a:pt x="202" y="1180"/>
                </a:lnTo>
                <a:lnTo>
                  <a:pt x="226" y="1202"/>
                </a:lnTo>
                <a:lnTo>
                  <a:pt x="252" y="1224"/>
                </a:lnTo>
                <a:lnTo>
                  <a:pt x="278" y="1244"/>
                </a:lnTo>
                <a:lnTo>
                  <a:pt x="304" y="1264"/>
                </a:lnTo>
                <a:lnTo>
                  <a:pt x="332" y="1282"/>
                </a:lnTo>
                <a:lnTo>
                  <a:pt x="362" y="1298"/>
                </a:lnTo>
                <a:lnTo>
                  <a:pt x="392" y="1314"/>
                </a:lnTo>
                <a:lnTo>
                  <a:pt x="422" y="1328"/>
                </a:lnTo>
                <a:lnTo>
                  <a:pt x="454" y="1340"/>
                </a:lnTo>
                <a:lnTo>
                  <a:pt x="486" y="1350"/>
                </a:lnTo>
                <a:lnTo>
                  <a:pt x="518" y="1360"/>
                </a:lnTo>
                <a:lnTo>
                  <a:pt x="552" y="1368"/>
                </a:lnTo>
                <a:lnTo>
                  <a:pt x="586" y="1374"/>
                </a:lnTo>
                <a:lnTo>
                  <a:pt x="620" y="1378"/>
                </a:lnTo>
                <a:lnTo>
                  <a:pt x="656" y="1380"/>
                </a:lnTo>
                <a:lnTo>
                  <a:pt x="690" y="1382"/>
                </a:lnTo>
                <a:lnTo>
                  <a:pt x="690" y="1382"/>
                </a:lnTo>
                <a:lnTo>
                  <a:pt x="726" y="1380"/>
                </a:lnTo>
                <a:lnTo>
                  <a:pt x="762" y="1378"/>
                </a:lnTo>
                <a:lnTo>
                  <a:pt x="796" y="1374"/>
                </a:lnTo>
                <a:lnTo>
                  <a:pt x="830" y="1368"/>
                </a:lnTo>
                <a:lnTo>
                  <a:pt x="864" y="1360"/>
                </a:lnTo>
                <a:lnTo>
                  <a:pt x="896" y="1350"/>
                </a:lnTo>
                <a:lnTo>
                  <a:pt x="928" y="1340"/>
                </a:lnTo>
                <a:lnTo>
                  <a:pt x="960" y="1328"/>
                </a:lnTo>
                <a:lnTo>
                  <a:pt x="990" y="1314"/>
                </a:lnTo>
                <a:lnTo>
                  <a:pt x="1020" y="1298"/>
                </a:lnTo>
                <a:lnTo>
                  <a:pt x="1050" y="1282"/>
                </a:lnTo>
                <a:lnTo>
                  <a:pt x="1078" y="1264"/>
                </a:lnTo>
                <a:lnTo>
                  <a:pt x="1104" y="1244"/>
                </a:lnTo>
                <a:lnTo>
                  <a:pt x="1130" y="1224"/>
                </a:lnTo>
                <a:lnTo>
                  <a:pt x="1156" y="1202"/>
                </a:lnTo>
                <a:lnTo>
                  <a:pt x="1180" y="1180"/>
                </a:lnTo>
                <a:lnTo>
                  <a:pt x="1202" y="1156"/>
                </a:lnTo>
                <a:lnTo>
                  <a:pt x="1224" y="1130"/>
                </a:lnTo>
                <a:lnTo>
                  <a:pt x="1244" y="1104"/>
                </a:lnTo>
                <a:lnTo>
                  <a:pt x="1264" y="1076"/>
                </a:lnTo>
                <a:lnTo>
                  <a:pt x="1282" y="1048"/>
                </a:lnTo>
                <a:lnTo>
                  <a:pt x="1298" y="1020"/>
                </a:lnTo>
                <a:lnTo>
                  <a:pt x="1314" y="990"/>
                </a:lnTo>
                <a:lnTo>
                  <a:pt x="1328" y="960"/>
                </a:lnTo>
                <a:lnTo>
                  <a:pt x="1340" y="928"/>
                </a:lnTo>
                <a:lnTo>
                  <a:pt x="1350" y="896"/>
                </a:lnTo>
                <a:lnTo>
                  <a:pt x="1360" y="864"/>
                </a:lnTo>
                <a:lnTo>
                  <a:pt x="1368" y="830"/>
                </a:lnTo>
                <a:lnTo>
                  <a:pt x="1374" y="796"/>
                </a:lnTo>
                <a:lnTo>
                  <a:pt x="1378" y="762"/>
                </a:lnTo>
                <a:lnTo>
                  <a:pt x="1380" y="726"/>
                </a:lnTo>
                <a:lnTo>
                  <a:pt x="1382" y="690"/>
                </a:lnTo>
                <a:lnTo>
                  <a:pt x="1382" y="690"/>
                </a:lnTo>
                <a:lnTo>
                  <a:pt x="1380" y="654"/>
                </a:lnTo>
                <a:lnTo>
                  <a:pt x="1378" y="620"/>
                </a:lnTo>
                <a:lnTo>
                  <a:pt x="1374" y="586"/>
                </a:lnTo>
                <a:lnTo>
                  <a:pt x="1368" y="552"/>
                </a:lnTo>
                <a:lnTo>
                  <a:pt x="1360" y="518"/>
                </a:lnTo>
                <a:lnTo>
                  <a:pt x="1350" y="486"/>
                </a:lnTo>
                <a:lnTo>
                  <a:pt x="1340" y="452"/>
                </a:lnTo>
                <a:lnTo>
                  <a:pt x="1328" y="422"/>
                </a:lnTo>
                <a:lnTo>
                  <a:pt x="1314" y="390"/>
                </a:lnTo>
                <a:lnTo>
                  <a:pt x="1298" y="362"/>
                </a:lnTo>
                <a:lnTo>
                  <a:pt x="1282" y="332"/>
                </a:lnTo>
                <a:lnTo>
                  <a:pt x="1264" y="304"/>
                </a:lnTo>
                <a:lnTo>
                  <a:pt x="1244" y="278"/>
                </a:lnTo>
                <a:lnTo>
                  <a:pt x="1224" y="252"/>
                </a:lnTo>
                <a:lnTo>
                  <a:pt x="1202" y="226"/>
                </a:lnTo>
                <a:lnTo>
                  <a:pt x="1180" y="202"/>
                </a:lnTo>
                <a:lnTo>
                  <a:pt x="1156" y="180"/>
                </a:lnTo>
                <a:lnTo>
                  <a:pt x="1130" y="158"/>
                </a:lnTo>
                <a:lnTo>
                  <a:pt x="1104" y="136"/>
                </a:lnTo>
                <a:lnTo>
                  <a:pt x="1078" y="118"/>
                </a:lnTo>
                <a:lnTo>
                  <a:pt x="1050" y="100"/>
                </a:lnTo>
                <a:lnTo>
                  <a:pt x="1020" y="84"/>
                </a:lnTo>
                <a:lnTo>
                  <a:pt x="990" y="68"/>
                </a:lnTo>
                <a:lnTo>
                  <a:pt x="960" y="54"/>
                </a:lnTo>
                <a:lnTo>
                  <a:pt x="928" y="42"/>
                </a:lnTo>
                <a:lnTo>
                  <a:pt x="896" y="30"/>
                </a:lnTo>
                <a:lnTo>
                  <a:pt x="864" y="22"/>
                </a:lnTo>
                <a:lnTo>
                  <a:pt x="830" y="14"/>
                </a:lnTo>
                <a:lnTo>
                  <a:pt x="796" y="8"/>
                </a:lnTo>
                <a:lnTo>
                  <a:pt x="762" y="4"/>
                </a:lnTo>
                <a:lnTo>
                  <a:pt x="726" y="0"/>
                </a:lnTo>
                <a:lnTo>
                  <a:pt x="690" y="0"/>
                </a:lnTo>
                <a:lnTo>
                  <a:pt x="690" y="0"/>
                </a:lnTo>
                <a:close/>
                <a:moveTo>
                  <a:pt x="1346" y="684"/>
                </a:moveTo>
                <a:lnTo>
                  <a:pt x="1346" y="684"/>
                </a:lnTo>
                <a:lnTo>
                  <a:pt x="1342" y="670"/>
                </a:lnTo>
                <a:lnTo>
                  <a:pt x="1336" y="654"/>
                </a:lnTo>
                <a:lnTo>
                  <a:pt x="1336" y="654"/>
                </a:lnTo>
                <a:lnTo>
                  <a:pt x="1344" y="654"/>
                </a:lnTo>
                <a:lnTo>
                  <a:pt x="1344" y="654"/>
                </a:lnTo>
                <a:lnTo>
                  <a:pt x="1346" y="684"/>
                </a:lnTo>
                <a:lnTo>
                  <a:pt x="1346" y="684"/>
                </a:lnTo>
                <a:close/>
                <a:moveTo>
                  <a:pt x="1158" y="232"/>
                </a:moveTo>
                <a:lnTo>
                  <a:pt x="1158" y="232"/>
                </a:lnTo>
                <a:lnTo>
                  <a:pt x="1176" y="252"/>
                </a:lnTo>
                <a:lnTo>
                  <a:pt x="1176" y="252"/>
                </a:lnTo>
                <a:lnTo>
                  <a:pt x="1172" y="254"/>
                </a:lnTo>
                <a:lnTo>
                  <a:pt x="1168" y="256"/>
                </a:lnTo>
                <a:lnTo>
                  <a:pt x="1164" y="254"/>
                </a:lnTo>
                <a:lnTo>
                  <a:pt x="1162" y="250"/>
                </a:lnTo>
                <a:lnTo>
                  <a:pt x="1156" y="242"/>
                </a:lnTo>
                <a:lnTo>
                  <a:pt x="1152" y="232"/>
                </a:lnTo>
                <a:lnTo>
                  <a:pt x="1152" y="232"/>
                </a:lnTo>
                <a:lnTo>
                  <a:pt x="1158" y="232"/>
                </a:lnTo>
                <a:lnTo>
                  <a:pt x="1158" y="232"/>
                </a:lnTo>
                <a:close/>
                <a:moveTo>
                  <a:pt x="314" y="188"/>
                </a:moveTo>
                <a:lnTo>
                  <a:pt x="314" y="188"/>
                </a:lnTo>
                <a:lnTo>
                  <a:pt x="306" y="180"/>
                </a:lnTo>
                <a:lnTo>
                  <a:pt x="300" y="178"/>
                </a:lnTo>
                <a:lnTo>
                  <a:pt x="294" y="178"/>
                </a:lnTo>
                <a:lnTo>
                  <a:pt x="290" y="180"/>
                </a:lnTo>
                <a:lnTo>
                  <a:pt x="278" y="190"/>
                </a:lnTo>
                <a:lnTo>
                  <a:pt x="270" y="194"/>
                </a:lnTo>
                <a:lnTo>
                  <a:pt x="262" y="196"/>
                </a:lnTo>
                <a:lnTo>
                  <a:pt x="262" y="196"/>
                </a:lnTo>
                <a:lnTo>
                  <a:pt x="284" y="178"/>
                </a:lnTo>
                <a:lnTo>
                  <a:pt x="306" y="160"/>
                </a:lnTo>
                <a:lnTo>
                  <a:pt x="306" y="160"/>
                </a:lnTo>
                <a:lnTo>
                  <a:pt x="308" y="168"/>
                </a:lnTo>
                <a:lnTo>
                  <a:pt x="310" y="174"/>
                </a:lnTo>
                <a:lnTo>
                  <a:pt x="314" y="180"/>
                </a:lnTo>
                <a:lnTo>
                  <a:pt x="314" y="188"/>
                </a:lnTo>
                <a:lnTo>
                  <a:pt x="314" y="188"/>
                </a:lnTo>
                <a:close/>
                <a:moveTo>
                  <a:pt x="36" y="690"/>
                </a:moveTo>
                <a:lnTo>
                  <a:pt x="36" y="690"/>
                </a:lnTo>
                <a:lnTo>
                  <a:pt x="38" y="648"/>
                </a:lnTo>
                <a:lnTo>
                  <a:pt x="42" y="608"/>
                </a:lnTo>
                <a:lnTo>
                  <a:pt x="48" y="568"/>
                </a:lnTo>
                <a:lnTo>
                  <a:pt x="56" y="528"/>
                </a:lnTo>
                <a:lnTo>
                  <a:pt x="56" y="528"/>
                </a:lnTo>
                <a:lnTo>
                  <a:pt x="64" y="566"/>
                </a:lnTo>
                <a:lnTo>
                  <a:pt x="68" y="584"/>
                </a:lnTo>
                <a:lnTo>
                  <a:pt x="76" y="600"/>
                </a:lnTo>
                <a:lnTo>
                  <a:pt x="84" y="618"/>
                </a:lnTo>
                <a:lnTo>
                  <a:pt x="92" y="634"/>
                </a:lnTo>
                <a:lnTo>
                  <a:pt x="102" y="648"/>
                </a:lnTo>
                <a:lnTo>
                  <a:pt x="116" y="662"/>
                </a:lnTo>
                <a:lnTo>
                  <a:pt x="116" y="662"/>
                </a:lnTo>
                <a:lnTo>
                  <a:pt x="112" y="650"/>
                </a:lnTo>
                <a:lnTo>
                  <a:pt x="108" y="640"/>
                </a:lnTo>
                <a:lnTo>
                  <a:pt x="104" y="630"/>
                </a:lnTo>
                <a:lnTo>
                  <a:pt x="102" y="618"/>
                </a:lnTo>
                <a:lnTo>
                  <a:pt x="102" y="618"/>
                </a:lnTo>
                <a:lnTo>
                  <a:pt x="116" y="630"/>
                </a:lnTo>
                <a:lnTo>
                  <a:pt x="122" y="636"/>
                </a:lnTo>
                <a:lnTo>
                  <a:pt x="126" y="644"/>
                </a:lnTo>
                <a:lnTo>
                  <a:pt x="130" y="652"/>
                </a:lnTo>
                <a:lnTo>
                  <a:pt x="132" y="662"/>
                </a:lnTo>
                <a:lnTo>
                  <a:pt x="134" y="674"/>
                </a:lnTo>
                <a:lnTo>
                  <a:pt x="134" y="686"/>
                </a:lnTo>
                <a:lnTo>
                  <a:pt x="134" y="686"/>
                </a:lnTo>
                <a:lnTo>
                  <a:pt x="160" y="704"/>
                </a:lnTo>
                <a:lnTo>
                  <a:pt x="186" y="718"/>
                </a:lnTo>
                <a:lnTo>
                  <a:pt x="240" y="748"/>
                </a:lnTo>
                <a:lnTo>
                  <a:pt x="268" y="764"/>
                </a:lnTo>
                <a:lnTo>
                  <a:pt x="292" y="780"/>
                </a:lnTo>
                <a:lnTo>
                  <a:pt x="314" y="800"/>
                </a:lnTo>
                <a:lnTo>
                  <a:pt x="324" y="812"/>
                </a:lnTo>
                <a:lnTo>
                  <a:pt x="334" y="824"/>
                </a:lnTo>
                <a:lnTo>
                  <a:pt x="334" y="824"/>
                </a:lnTo>
                <a:lnTo>
                  <a:pt x="328" y="836"/>
                </a:lnTo>
                <a:lnTo>
                  <a:pt x="320" y="848"/>
                </a:lnTo>
                <a:lnTo>
                  <a:pt x="302" y="868"/>
                </a:lnTo>
                <a:lnTo>
                  <a:pt x="302" y="868"/>
                </a:lnTo>
                <a:lnTo>
                  <a:pt x="300" y="882"/>
                </a:lnTo>
                <a:lnTo>
                  <a:pt x="300" y="896"/>
                </a:lnTo>
                <a:lnTo>
                  <a:pt x="304" y="910"/>
                </a:lnTo>
                <a:lnTo>
                  <a:pt x="308" y="922"/>
                </a:lnTo>
                <a:lnTo>
                  <a:pt x="314" y="934"/>
                </a:lnTo>
                <a:lnTo>
                  <a:pt x="320" y="946"/>
                </a:lnTo>
                <a:lnTo>
                  <a:pt x="338" y="968"/>
                </a:lnTo>
                <a:lnTo>
                  <a:pt x="356" y="990"/>
                </a:lnTo>
                <a:lnTo>
                  <a:pt x="374" y="1012"/>
                </a:lnTo>
                <a:lnTo>
                  <a:pt x="382" y="1024"/>
                </a:lnTo>
                <a:lnTo>
                  <a:pt x="388" y="1036"/>
                </a:lnTo>
                <a:lnTo>
                  <a:pt x="392" y="1048"/>
                </a:lnTo>
                <a:lnTo>
                  <a:pt x="396" y="1060"/>
                </a:lnTo>
                <a:lnTo>
                  <a:pt x="396" y="1060"/>
                </a:lnTo>
                <a:lnTo>
                  <a:pt x="398" y="1090"/>
                </a:lnTo>
                <a:lnTo>
                  <a:pt x="398" y="1120"/>
                </a:lnTo>
                <a:lnTo>
                  <a:pt x="396" y="1148"/>
                </a:lnTo>
                <a:lnTo>
                  <a:pt x="394" y="1176"/>
                </a:lnTo>
                <a:lnTo>
                  <a:pt x="386" y="1228"/>
                </a:lnTo>
                <a:lnTo>
                  <a:pt x="386" y="1250"/>
                </a:lnTo>
                <a:lnTo>
                  <a:pt x="388" y="1270"/>
                </a:lnTo>
                <a:lnTo>
                  <a:pt x="388" y="1270"/>
                </a:lnTo>
                <a:lnTo>
                  <a:pt x="350" y="1250"/>
                </a:lnTo>
                <a:lnTo>
                  <a:pt x="312" y="1224"/>
                </a:lnTo>
                <a:lnTo>
                  <a:pt x="278" y="1198"/>
                </a:lnTo>
                <a:lnTo>
                  <a:pt x="244" y="1170"/>
                </a:lnTo>
                <a:lnTo>
                  <a:pt x="214" y="1138"/>
                </a:lnTo>
                <a:lnTo>
                  <a:pt x="184" y="1106"/>
                </a:lnTo>
                <a:lnTo>
                  <a:pt x="158" y="1070"/>
                </a:lnTo>
                <a:lnTo>
                  <a:pt x="134" y="1034"/>
                </a:lnTo>
                <a:lnTo>
                  <a:pt x="112" y="996"/>
                </a:lnTo>
                <a:lnTo>
                  <a:pt x="92" y="956"/>
                </a:lnTo>
                <a:lnTo>
                  <a:pt x="76" y="914"/>
                </a:lnTo>
                <a:lnTo>
                  <a:pt x="62" y="872"/>
                </a:lnTo>
                <a:lnTo>
                  <a:pt x="50" y="828"/>
                </a:lnTo>
                <a:lnTo>
                  <a:pt x="42" y="784"/>
                </a:lnTo>
                <a:lnTo>
                  <a:pt x="38" y="738"/>
                </a:lnTo>
                <a:lnTo>
                  <a:pt x="36" y="690"/>
                </a:lnTo>
                <a:lnTo>
                  <a:pt x="36" y="690"/>
                </a:lnTo>
                <a:close/>
                <a:moveTo>
                  <a:pt x="1278" y="980"/>
                </a:moveTo>
                <a:lnTo>
                  <a:pt x="1278" y="980"/>
                </a:lnTo>
                <a:lnTo>
                  <a:pt x="1276" y="974"/>
                </a:lnTo>
                <a:lnTo>
                  <a:pt x="1272" y="970"/>
                </a:lnTo>
                <a:lnTo>
                  <a:pt x="1272" y="970"/>
                </a:lnTo>
                <a:lnTo>
                  <a:pt x="1266" y="982"/>
                </a:lnTo>
                <a:lnTo>
                  <a:pt x="1258" y="994"/>
                </a:lnTo>
                <a:lnTo>
                  <a:pt x="1244" y="1014"/>
                </a:lnTo>
                <a:lnTo>
                  <a:pt x="1238" y="1024"/>
                </a:lnTo>
                <a:lnTo>
                  <a:pt x="1232" y="1036"/>
                </a:lnTo>
                <a:lnTo>
                  <a:pt x="1230" y="1048"/>
                </a:lnTo>
                <a:lnTo>
                  <a:pt x="1230" y="1060"/>
                </a:lnTo>
                <a:lnTo>
                  <a:pt x="1230" y="1060"/>
                </a:lnTo>
                <a:lnTo>
                  <a:pt x="1208" y="1092"/>
                </a:lnTo>
                <a:lnTo>
                  <a:pt x="1182" y="1122"/>
                </a:lnTo>
                <a:lnTo>
                  <a:pt x="1156" y="1150"/>
                </a:lnTo>
                <a:lnTo>
                  <a:pt x="1128" y="1178"/>
                </a:lnTo>
                <a:lnTo>
                  <a:pt x="1098" y="1202"/>
                </a:lnTo>
                <a:lnTo>
                  <a:pt x="1068" y="1226"/>
                </a:lnTo>
                <a:lnTo>
                  <a:pt x="1034" y="1248"/>
                </a:lnTo>
                <a:lnTo>
                  <a:pt x="1000" y="1268"/>
                </a:lnTo>
                <a:lnTo>
                  <a:pt x="966" y="1284"/>
                </a:lnTo>
                <a:lnTo>
                  <a:pt x="928" y="1300"/>
                </a:lnTo>
                <a:lnTo>
                  <a:pt x="892" y="1314"/>
                </a:lnTo>
                <a:lnTo>
                  <a:pt x="854" y="1324"/>
                </a:lnTo>
                <a:lnTo>
                  <a:pt x="814" y="1334"/>
                </a:lnTo>
                <a:lnTo>
                  <a:pt x="774" y="1340"/>
                </a:lnTo>
                <a:lnTo>
                  <a:pt x="732" y="1344"/>
                </a:lnTo>
                <a:lnTo>
                  <a:pt x="690" y="1346"/>
                </a:lnTo>
                <a:lnTo>
                  <a:pt x="690" y="1346"/>
                </a:lnTo>
                <a:lnTo>
                  <a:pt x="658" y="1344"/>
                </a:lnTo>
                <a:lnTo>
                  <a:pt x="626" y="1342"/>
                </a:lnTo>
                <a:lnTo>
                  <a:pt x="594" y="1338"/>
                </a:lnTo>
                <a:lnTo>
                  <a:pt x="564" y="1332"/>
                </a:lnTo>
                <a:lnTo>
                  <a:pt x="532" y="1326"/>
                </a:lnTo>
                <a:lnTo>
                  <a:pt x="502" y="1318"/>
                </a:lnTo>
                <a:lnTo>
                  <a:pt x="474" y="1308"/>
                </a:lnTo>
                <a:lnTo>
                  <a:pt x="444" y="1298"/>
                </a:lnTo>
                <a:lnTo>
                  <a:pt x="444" y="1298"/>
                </a:lnTo>
                <a:lnTo>
                  <a:pt x="448" y="1266"/>
                </a:lnTo>
                <a:lnTo>
                  <a:pt x="450" y="1252"/>
                </a:lnTo>
                <a:lnTo>
                  <a:pt x="454" y="1240"/>
                </a:lnTo>
                <a:lnTo>
                  <a:pt x="460" y="1228"/>
                </a:lnTo>
                <a:lnTo>
                  <a:pt x="470" y="1218"/>
                </a:lnTo>
                <a:lnTo>
                  <a:pt x="484" y="1210"/>
                </a:lnTo>
                <a:lnTo>
                  <a:pt x="502" y="1202"/>
                </a:lnTo>
                <a:lnTo>
                  <a:pt x="502" y="1202"/>
                </a:lnTo>
                <a:lnTo>
                  <a:pt x="504" y="1196"/>
                </a:lnTo>
                <a:lnTo>
                  <a:pt x="504" y="1192"/>
                </a:lnTo>
                <a:lnTo>
                  <a:pt x="500" y="1186"/>
                </a:lnTo>
                <a:lnTo>
                  <a:pt x="498" y="1180"/>
                </a:lnTo>
                <a:lnTo>
                  <a:pt x="496" y="1176"/>
                </a:lnTo>
                <a:lnTo>
                  <a:pt x="496" y="1172"/>
                </a:lnTo>
                <a:lnTo>
                  <a:pt x="496" y="1172"/>
                </a:lnTo>
                <a:lnTo>
                  <a:pt x="504" y="1172"/>
                </a:lnTo>
                <a:lnTo>
                  <a:pt x="510" y="1172"/>
                </a:lnTo>
                <a:lnTo>
                  <a:pt x="522" y="1168"/>
                </a:lnTo>
                <a:lnTo>
                  <a:pt x="532" y="1160"/>
                </a:lnTo>
                <a:lnTo>
                  <a:pt x="542" y="1150"/>
                </a:lnTo>
                <a:lnTo>
                  <a:pt x="550" y="1136"/>
                </a:lnTo>
                <a:lnTo>
                  <a:pt x="558" y="1122"/>
                </a:lnTo>
                <a:lnTo>
                  <a:pt x="562" y="1106"/>
                </a:lnTo>
                <a:lnTo>
                  <a:pt x="566" y="1090"/>
                </a:lnTo>
                <a:lnTo>
                  <a:pt x="566" y="1090"/>
                </a:lnTo>
                <a:lnTo>
                  <a:pt x="616" y="1064"/>
                </a:lnTo>
                <a:lnTo>
                  <a:pt x="616" y="1064"/>
                </a:lnTo>
                <a:lnTo>
                  <a:pt x="618" y="1042"/>
                </a:lnTo>
                <a:lnTo>
                  <a:pt x="622" y="1020"/>
                </a:lnTo>
                <a:lnTo>
                  <a:pt x="628" y="1002"/>
                </a:lnTo>
                <a:lnTo>
                  <a:pt x="636" y="986"/>
                </a:lnTo>
                <a:lnTo>
                  <a:pt x="650" y="952"/>
                </a:lnTo>
                <a:lnTo>
                  <a:pt x="656" y="934"/>
                </a:lnTo>
                <a:lnTo>
                  <a:pt x="660" y="912"/>
                </a:lnTo>
                <a:lnTo>
                  <a:pt x="660" y="912"/>
                </a:lnTo>
                <a:lnTo>
                  <a:pt x="630" y="900"/>
                </a:lnTo>
                <a:lnTo>
                  <a:pt x="602" y="886"/>
                </a:lnTo>
                <a:lnTo>
                  <a:pt x="572" y="874"/>
                </a:lnTo>
                <a:lnTo>
                  <a:pt x="540" y="862"/>
                </a:lnTo>
                <a:lnTo>
                  <a:pt x="540" y="862"/>
                </a:lnTo>
                <a:lnTo>
                  <a:pt x="540" y="830"/>
                </a:lnTo>
                <a:lnTo>
                  <a:pt x="540" y="830"/>
                </a:lnTo>
                <a:lnTo>
                  <a:pt x="530" y="824"/>
                </a:lnTo>
                <a:lnTo>
                  <a:pt x="518" y="816"/>
                </a:lnTo>
                <a:lnTo>
                  <a:pt x="494" y="806"/>
                </a:lnTo>
                <a:lnTo>
                  <a:pt x="482" y="800"/>
                </a:lnTo>
                <a:lnTo>
                  <a:pt x="472" y="792"/>
                </a:lnTo>
                <a:lnTo>
                  <a:pt x="464" y="780"/>
                </a:lnTo>
                <a:lnTo>
                  <a:pt x="458" y="768"/>
                </a:lnTo>
                <a:lnTo>
                  <a:pt x="458" y="768"/>
                </a:lnTo>
                <a:lnTo>
                  <a:pt x="430" y="766"/>
                </a:lnTo>
                <a:lnTo>
                  <a:pt x="408" y="764"/>
                </a:lnTo>
                <a:lnTo>
                  <a:pt x="390" y="758"/>
                </a:lnTo>
                <a:lnTo>
                  <a:pt x="382" y="754"/>
                </a:lnTo>
                <a:lnTo>
                  <a:pt x="376" y="748"/>
                </a:lnTo>
                <a:lnTo>
                  <a:pt x="376" y="748"/>
                </a:lnTo>
                <a:lnTo>
                  <a:pt x="368" y="752"/>
                </a:lnTo>
                <a:lnTo>
                  <a:pt x="362" y="756"/>
                </a:lnTo>
                <a:lnTo>
                  <a:pt x="352" y="766"/>
                </a:lnTo>
                <a:lnTo>
                  <a:pt x="342" y="774"/>
                </a:lnTo>
                <a:lnTo>
                  <a:pt x="334" y="778"/>
                </a:lnTo>
                <a:lnTo>
                  <a:pt x="326" y="780"/>
                </a:lnTo>
                <a:lnTo>
                  <a:pt x="326" y="780"/>
                </a:lnTo>
                <a:lnTo>
                  <a:pt x="324" y="778"/>
                </a:lnTo>
                <a:lnTo>
                  <a:pt x="322" y="776"/>
                </a:lnTo>
                <a:lnTo>
                  <a:pt x="314" y="774"/>
                </a:lnTo>
                <a:lnTo>
                  <a:pt x="314" y="774"/>
                </a:lnTo>
                <a:lnTo>
                  <a:pt x="304" y="772"/>
                </a:lnTo>
                <a:lnTo>
                  <a:pt x="296" y="768"/>
                </a:lnTo>
                <a:lnTo>
                  <a:pt x="294" y="762"/>
                </a:lnTo>
                <a:lnTo>
                  <a:pt x="292" y="754"/>
                </a:lnTo>
                <a:lnTo>
                  <a:pt x="292" y="738"/>
                </a:lnTo>
                <a:lnTo>
                  <a:pt x="294" y="718"/>
                </a:lnTo>
                <a:lnTo>
                  <a:pt x="294" y="718"/>
                </a:lnTo>
                <a:lnTo>
                  <a:pt x="286" y="716"/>
                </a:lnTo>
                <a:lnTo>
                  <a:pt x="276" y="718"/>
                </a:lnTo>
                <a:lnTo>
                  <a:pt x="266" y="718"/>
                </a:lnTo>
                <a:lnTo>
                  <a:pt x="264" y="716"/>
                </a:lnTo>
                <a:lnTo>
                  <a:pt x="264" y="712"/>
                </a:lnTo>
                <a:lnTo>
                  <a:pt x="264" y="712"/>
                </a:lnTo>
                <a:lnTo>
                  <a:pt x="264" y="700"/>
                </a:lnTo>
                <a:lnTo>
                  <a:pt x="266" y="692"/>
                </a:lnTo>
                <a:lnTo>
                  <a:pt x="270" y="684"/>
                </a:lnTo>
                <a:lnTo>
                  <a:pt x="276" y="680"/>
                </a:lnTo>
                <a:lnTo>
                  <a:pt x="276" y="680"/>
                </a:lnTo>
                <a:lnTo>
                  <a:pt x="274" y="672"/>
                </a:lnTo>
                <a:lnTo>
                  <a:pt x="268" y="668"/>
                </a:lnTo>
                <a:lnTo>
                  <a:pt x="262" y="666"/>
                </a:lnTo>
                <a:lnTo>
                  <a:pt x="254" y="666"/>
                </a:lnTo>
                <a:lnTo>
                  <a:pt x="248" y="670"/>
                </a:lnTo>
                <a:lnTo>
                  <a:pt x="242" y="674"/>
                </a:lnTo>
                <a:lnTo>
                  <a:pt x="238" y="678"/>
                </a:lnTo>
                <a:lnTo>
                  <a:pt x="238" y="686"/>
                </a:lnTo>
                <a:lnTo>
                  <a:pt x="238" y="686"/>
                </a:lnTo>
                <a:lnTo>
                  <a:pt x="232" y="686"/>
                </a:lnTo>
                <a:lnTo>
                  <a:pt x="232" y="686"/>
                </a:lnTo>
                <a:lnTo>
                  <a:pt x="216" y="680"/>
                </a:lnTo>
                <a:lnTo>
                  <a:pt x="204" y="674"/>
                </a:lnTo>
                <a:lnTo>
                  <a:pt x="196" y="666"/>
                </a:lnTo>
                <a:lnTo>
                  <a:pt x="192" y="656"/>
                </a:lnTo>
                <a:lnTo>
                  <a:pt x="192" y="648"/>
                </a:lnTo>
                <a:lnTo>
                  <a:pt x="194" y="638"/>
                </a:lnTo>
                <a:lnTo>
                  <a:pt x="198" y="628"/>
                </a:lnTo>
                <a:lnTo>
                  <a:pt x="204" y="618"/>
                </a:lnTo>
                <a:lnTo>
                  <a:pt x="214" y="608"/>
                </a:lnTo>
                <a:lnTo>
                  <a:pt x="224" y="600"/>
                </a:lnTo>
                <a:lnTo>
                  <a:pt x="234" y="594"/>
                </a:lnTo>
                <a:lnTo>
                  <a:pt x="246" y="588"/>
                </a:lnTo>
                <a:lnTo>
                  <a:pt x="260" y="586"/>
                </a:lnTo>
                <a:lnTo>
                  <a:pt x="272" y="584"/>
                </a:lnTo>
                <a:lnTo>
                  <a:pt x="284" y="586"/>
                </a:lnTo>
                <a:lnTo>
                  <a:pt x="294" y="592"/>
                </a:lnTo>
                <a:lnTo>
                  <a:pt x="294" y="592"/>
                </a:lnTo>
                <a:lnTo>
                  <a:pt x="298" y="604"/>
                </a:lnTo>
                <a:lnTo>
                  <a:pt x="304" y="618"/>
                </a:lnTo>
                <a:lnTo>
                  <a:pt x="310" y="628"/>
                </a:lnTo>
                <a:lnTo>
                  <a:pt x="314" y="632"/>
                </a:lnTo>
                <a:lnTo>
                  <a:pt x="320" y="636"/>
                </a:lnTo>
                <a:lnTo>
                  <a:pt x="320" y="636"/>
                </a:lnTo>
                <a:lnTo>
                  <a:pt x="326" y="630"/>
                </a:lnTo>
                <a:lnTo>
                  <a:pt x="328" y="622"/>
                </a:lnTo>
                <a:lnTo>
                  <a:pt x="326" y="614"/>
                </a:lnTo>
                <a:lnTo>
                  <a:pt x="326" y="604"/>
                </a:lnTo>
                <a:lnTo>
                  <a:pt x="322" y="588"/>
                </a:lnTo>
                <a:lnTo>
                  <a:pt x="322" y="582"/>
                </a:lnTo>
                <a:lnTo>
                  <a:pt x="326" y="578"/>
                </a:lnTo>
                <a:lnTo>
                  <a:pt x="326" y="578"/>
                </a:lnTo>
                <a:lnTo>
                  <a:pt x="332" y="570"/>
                </a:lnTo>
                <a:lnTo>
                  <a:pt x="338" y="562"/>
                </a:lnTo>
                <a:lnTo>
                  <a:pt x="346" y="556"/>
                </a:lnTo>
                <a:lnTo>
                  <a:pt x="352" y="554"/>
                </a:lnTo>
                <a:lnTo>
                  <a:pt x="358" y="554"/>
                </a:lnTo>
                <a:lnTo>
                  <a:pt x="358" y="554"/>
                </a:lnTo>
                <a:lnTo>
                  <a:pt x="360" y="540"/>
                </a:lnTo>
                <a:lnTo>
                  <a:pt x="366" y="528"/>
                </a:lnTo>
                <a:lnTo>
                  <a:pt x="370" y="518"/>
                </a:lnTo>
                <a:lnTo>
                  <a:pt x="378" y="508"/>
                </a:lnTo>
                <a:lnTo>
                  <a:pt x="392" y="492"/>
                </a:lnTo>
                <a:lnTo>
                  <a:pt x="410" y="478"/>
                </a:lnTo>
                <a:lnTo>
                  <a:pt x="430" y="466"/>
                </a:lnTo>
                <a:lnTo>
                  <a:pt x="448" y="456"/>
                </a:lnTo>
                <a:lnTo>
                  <a:pt x="478" y="440"/>
                </a:lnTo>
                <a:lnTo>
                  <a:pt x="478" y="440"/>
                </a:lnTo>
                <a:lnTo>
                  <a:pt x="478" y="434"/>
                </a:lnTo>
                <a:lnTo>
                  <a:pt x="478" y="434"/>
                </a:lnTo>
                <a:lnTo>
                  <a:pt x="476" y="430"/>
                </a:lnTo>
                <a:lnTo>
                  <a:pt x="474" y="428"/>
                </a:lnTo>
                <a:lnTo>
                  <a:pt x="466" y="428"/>
                </a:lnTo>
                <a:lnTo>
                  <a:pt x="466" y="428"/>
                </a:lnTo>
                <a:lnTo>
                  <a:pt x="460" y="426"/>
                </a:lnTo>
                <a:lnTo>
                  <a:pt x="458" y="424"/>
                </a:lnTo>
                <a:lnTo>
                  <a:pt x="458" y="422"/>
                </a:lnTo>
                <a:lnTo>
                  <a:pt x="458" y="422"/>
                </a:lnTo>
                <a:lnTo>
                  <a:pt x="458" y="416"/>
                </a:lnTo>
                <a:lnTo>
                  <a:pt x="460" y="412"/>
                </a:lnTo>
                <a:lnTo>
                  <a:pt x="462" y="406"/>
                </a:lnTo>
                <a:lnTo>
                  <a:pt x="466" y="400"/>
                </a:lnTo>
                <a:lnTo>
                  <a:pt x="466" y="396"/>
                </a:lnTo>
                <a:lnTo>
                  <a:pt x="466" y="390"/>
                </a:lnTo>
                <a:lnTo>
                  <a:pt x="466" y="390"/>
                </a:lnTo>
                <a:lnTo>
                  <a:pt x="472" y="396"/>
                </a:lnTo>
                <a:lnTo>
                  <a:pt x="480" y="400"/>
                </a:lnTo>
                <a:lnTo>
                  <a:pt x="488" y="398"/>
                </a:lnTo>
                <a:lnTo>
                  <a:pt x="496" y="396"/>
                </a:lnTo>
                <a:lnTo>
                  <a:pt x="512" y="386"/>
                </a:lnTo>
                <a:lnTo>
                  <a:pt x="520" y="380"/>
                </a:lnTo>
                <a:lnTo>
                  <a:pt x="528" y="376"/>
                </a:lnTo>
                <a:lnTo>
                  <a:pt x="528" y="376"/>
                </a:lnTo>
                <a:lnTo>
                  <a:pt x="524" y="384"/>
                </a:lnTo>
                <a:lnTo>
                  <a:pt x="520" y="388"/>
                </a:lnTo>
                <a:lnTo>
                  <a:pt x="516" y="392"/>
                </a:lnTo>
                <a:lnTo>
                  <a:pt x="510" y="396"/>
                </a:lnTo>
                <a:lnTo>
                  <a:pt x="510" y="396"/>
                </a:lnTo>
                <a:lnTo>
                  <a:pt x="506" y="402"/>
                </a:lnTo>
                <a:lnTo>
                  <a:pt x="502" y="412"/>
                </a:lnTo>
                <a:lnTo>
                  <a:pt x="502" y="416"/>
                </a:lnTo>
                <a:lnTo>
                  <a:pt x="504" y="420"/>
                </a:lnTo>
                <a:lnTo>
                  <a:pt x="508" y="422"/>
                </a:lnTo>
                <a:lnTo>
                  <a:pt x="516" y="422"/>
                </a:lnTo>
                <a:lnTo>
                  <a:pt x="516" y="422"/>
                </a:lnTo>
                <a:lnTo>
                  <a:pt x="524" y="422"/>
                </a:lnTo>
                <a:lnTo>
                  <a:pt x="532" y="426"/>
                </a:lnTo>
                <a:lnTo>
                  <a:pt x="542" y="428"/>
                </a:lnTo>
                <a:lnTo>
                  <a:pt x="554" y="428"/>
                </a:lnTo>
                <a:lnTo>
                  <a:pt x="554" y="428"/>
                </a:lnTo>
                <a:lnTo>
                  <a:pt x="548" y="408"/>
                </a:lnTo>
                <a:lnTo>
                  <a:pt x="542" y="390"/>
                </a:lnTo>
                <a:lnTo>
                  <a:pt x="534" y="372"/>
                </a:lnTo>
                <a:lnTo>
                  <a:pt x="526" y="356"/>
                </a:lnTo>
                <a:lnTo>
                  <a:pt x="508" y="322"/>
                </a:lnTo>
                <a:lnTo>
                  <a:pt x="498" y="304"/>
                </a:lnTo>
                <a:lnTo>
                  <a:pt x="490" y="282"/>
                </a:lnTo>
                <a:lnTo>
                  <a:pt x="490" y="282"/>
                </a:lnTo>
                <a:lnTo>
                  <a:pt x="484" y="280"/>
                </a:lnTo>
                <a:lnTo>
                  <a:pt x="480" y="282"/>
                </a:lnTo>
                <a:lnTo>
                  <a:pt x="478" y="284"/>
                </a:lnTo>
                <a:lnTo>
                  <a:pt x="478" y="288"/>
                </a:lnTo>
                <a:lnTo>
                  <a:pt x="476" y="292"/>
                </a:lnTo>
                <a:lnTo>
                  <a:pt x="474" y="296"/>
                </a:lnTo>
                <a:lnTo>
                  <a:pt x="472" y="296"/>
                </a:lnTo>
                <a:lnTo>
                  <a:pt x="464" y="294"/>
                </a:lnTo>
                <a:lnTo>
                  <a:pt x="464" y="294"/>
                </a:lnTo>
                <a:lnTo>
                  <a:pt x="458" y="294"/>
                </a:lnTo>
                <a:lnTo>
                  <a:pt x="454" y="290"/>
                </a:lnTo>
                <a:lnTo>
                  <a:pt x="452" y="284"/>
                </a:lnTo>
                <a:lnTo>
                  <a:pt x="450" y="278"/>
                </a:lnTo>
                <a:lnTo>
                  <a:pt x="448" y="266"/>
                </a:lnTo>
                <a:lnTo>
                  <a:pt x="444" y="260"/>
                </a:lnTo>
                <a:lnTo>
                  <a:pt x="440" y="258"/>
                </a:lnTo>
                <a:lnTo>
                  <a:pt x="440" y="258"/>
                </a:lnTo>
                <a:lnTo>
                  <a:pt x="432" y="258"/>
                </a:lnTo>
                <a:lnTo>
                  <a:pt x="426" y="256"/>
                </a:lnTo>
                <a:lnTo>
                  <a:pt x="414" y="252"/>
                </a:lnTo>
                <a:lnTo>
                  <a:pt x="408" y="246"/>
                </a:lnTo>
                <a:lnTo>
                  <a:pt x="402" y="244"/>
                </a:lnTo>
                <a:lnTo>
                  <a:pt x="402" y="244"/>
                </a:lnTo>
                <a:lnTo>
                  <a:pt x="400" y="250"/>
                </a:lnTo>
                <a:lnTo>
                  <a:pt x="398" y="250"/>
                </a:lnTo>
                <a:lnTo>
                  <a:pt x="396" y="250"/>
                </a:lnTo>
                <a:lnTo>
                  <a:pt x="396" y="250"/>
                </a:lnTo>
                <a:lnTo>
                  <a:pt x="396" y="278"/>
                </a:lnTo>
                <a:lnTo>
                  <a:pt x="394" y="298"/>
                </a:lnTo>
                <a:lnTo>
                  <a:pt x="390" y="312"/>
                </a:lnTo>
                <a:lnTo>
                  <a:pt x="386" y="322"/>
                </a:lnTo>
                <a:lnTo>
                  <a:pt x="374" y="342"/>
                </a:lnTo>
                <a:lnTo>
                  <a:pt x="366" y="354"/>
                </a:lnTo>
                <a:lnTo>
                  <a:pt x="358" y="370"/>
                </a:lnTo>
                <a:lnTo>
                  <a:pt x="358" y="370"/>
                </a:lnTo>
                <a:lnTo>
                  <a:pt x="356" y="362"/>
                </a:lnTo>
                <a:lnTo>
                  <a:pt x="354" y="354"/>
                </a:lnTo>
                <a:lnTo>
                  <a:pt x="350" y="344"/>
                </a:lnTo>
                <a:lnTo>
                  <a:pt x="352" y="332"/>
                </a:lnTo>
                <a:lnTo>
                  <a:pt x="352" y="332"/>
                </a:lnTo>
                <a:lnTo>
                  <a:pt x="346" y="332"/>
                </a:lnTo>
                <a:lnTo>
                  <a:pt x="340" y="330"/>
                </a:lnTo>
                <a:lnTo>
                  <a:pt x="332" y="326"/>
                </a:lnTo>
                <a:lnTo>
                  <a:pt x="332" y="326"/>
                </a:lnTo>
                <a:lnTo>
                  <a:pt x="316" y="320"/>
                </a:lnTo>
                <a:lnTo>
                  <a:pt x="302" y="314"/>
                </a:lnTo>
                <a:lnTo>
                  <a:pt x="294" y="308"/>
                </a:lnTo>
                <a:lnTo>
                  <a:pt x="290" y="304"/>
                </a:lnTo>
                <a:lnTo>
                  <a:pt x="286" y="296"/>
                </a:lnTo>
                <a:lnTo>
                  <a:pt x="282" y="288"/>
                </a:lnTo>
                <a:lnTo>
                  <a:pt x="282" y="288"/>
                </a:lnTo>
                <a:lnTo>
                  <a:pt x="296" y="272"/>
                </a:lnTo>
                <a:lnTo>
                  <a:pt x="310" y="256"/>
                </a:lnTo>
                <a:lnTo>
                  <a:pt x="326" y="242"/>
                </a:lnTo>
                <a:lnTo>
                  <a:pt x="334" y="236"/>
                </a:lnTo>
                <a:lnTo>
                  <a:pt x="346" y="232"/>
                </a:lnTo>
                <a:lnTo>
                  <a:pt x="346" y="232"/>
                </a:lnTo>
                <a:lnTo>
                  <a:pt x="344" y="238"/>
                </a:lnTo>
                <a:lnTo>
                  <a:pt x="346" y="244"/>
                </a:lnTo>
                <a:lnTo>
                  <a:pt x="350" y="248"/>
                </a:lnTo>
                <a:lnTo>
                  <a:pt x="356" y="252"/>
                </a:lnTo>
                <a:lnTo>
                  <a:pt x="360" y="254"/>
                </a:lnTo>
                <a:lnTo>
                  <a:pt x="366" y="254"/>
                </a:lnTo>
                <a:lnTo>
                  <a:pt x="368" y="254"/>
                </a:lnTo>
                <a:lnTo>
                  <a:pt x="370" y="250"/>
                </a:lnTo>
                <a:lnTo>
                  <a:pt x="370" y="250"/>
                </a:lnTo>
                <a:lnTo>
                  <a:pt x="366" y="250"/>
                </a:lnTo>
                <a:lnTo>
                  <a:pt x="366" y="246"/>
                </a:lnTo>
                <a:lnTo>
                  <a:pt x="366" y="240"/>
                </a:lnTo>
                <a:lnTo>
                  <a:pt x="370" y="238"/>
                </a:lnTo>
                <a:lnTo>
                  <a:pt x="370" y="238"/>
                </a:lnTo>
                <a:lnTo>
                  <a:pt x="376" y="238"/>
                </a:lnTo>
                <a:lnTo>
                  <a:pt x="382" y="240"/>
                </a:lnTo>
                <a:lnTo>
                  <a:pt x="390" y="244"/>
                </a:lnTo>
                <a:lnTo>
                  <a:pt x="390" y="244"/>
                </a:lnTo>
                <a:lnTo>
                  <a:pt x="388" y="234"/>
                </a:lnTo>
                <a:lnTo>
                  <a:pt x="384" y="228"/>
                </a:lnTo>
                <a:lnTo>
                  <a:pt x="378" y="224"/>
                </a:lnTo>
                <a:lnTo>
                  <a:pt x="370" y="220"/>
                </a:lnTo>
                <a:lnTo>
                  <a:pt x="370" y="220"/>
                </a:lnTo>
                <a:lnTo>
                  <a:pt x="374" y="214"/>
                </a:lnTo>
                <a:lnTo>
                  <a:pt x="378" y="210"/>
                </a:lnTo>
                <a:lnTo>
                  <a:pt x="388" y="202"/>
                </a:lnTo>
                <a:lnTo>
                  <a:pt x="392" y="198"/>
                </a:lnTo>
                <a:lnTo>
                  <a:pt x="394" y="192"/>
                </a:lnTo>
                <a:lnTo>
                  <a:pt x="396" y="184"/>
                </a:lnTo>
                <a:lnTo>
                  <a:pt x="396" y="176"/>
                </a:lnTo>
                <a:lnTo>
                  <a:pt x="396" y="176"/>
                </a:lnTo>
                <a:lnTo>
                  <a:pt x="390" y="172"/>
                </a:lnTo>
                <a:lnTo>
                  <a:pt x="390" y="170"/>
                </a:lnTo>
                <a:lnTo>
                  <a:pt x="400" y="168"/>
                </a:lnTo>
                <a:lnTo>
                  <a:pt x="428" y="168"/>
                </a:lnTo>
                <a:lnTo>
                  <a:pt x="428" y="168"/>
                </a:lnTo>
                <a:lnTo>
                  <a:pt x="426" y="174"/>
                </a:lnTo>
                <a:lnTo>
                  <a:pt x="428" y="180"/>
                </a:lnTo>
                <a:lnTo>
                  <a:pt x="434" y="184"/>
                </a:lnTo>
                <a:lnTo>
                  <a:pt x="440" y="190"/>
                </a:lnTo>
                <a:lnTo>
                  <a:pt x="440" y="194"/>
                </a:lnTo>
                <a:lnTo>
                  <a:pt x="440" y="200"/>
                </a:lnTo>
                <a:lnTo>
                  <a:pt x="440" y="200"/>
                </a:lnTo>
                <a:lnTo>
                  <a:pt x="438" y="206"/>
                </a:lnTo>
                <a:lnTo>
                  <a:pt x="436" y="212"/>
                </a:lnTo>
                <a:lnTo>
                  <a:pt x="432" y="216"/>
                </a:lnTo>
                <a:lnTo>
                  <a:pt x="426" y="218"/>
                </a:lnTo>
                <a:lnTo>
                  <a:pt x="414" y="222"/>
                </a:lnTo>
                <a:lnTo>
                  <a:pt x="402" y="226"/>
                </a:lnTo>
                <a:lnTo>
                  <a:pt x="402" y="226"/>
                </a:lnTo>
                <a:lnTo>
                  <a:pt x="422" y="234"/>
                </a:lnTo>
                <a:lnTo>
                  <a:pt x="438" y="242"/>
                </a:lnTo>
                <a:lnTo>
                  <a:pt x="454" y="254"/>
                </a:lnTo>
                <a:lnTo>
                  <a:pt x="472" y="264"/>
                </a:lnTo>
                <a:lnTo>
                  <a:pt x="472" y="264"/>
                </a:lnTo>
                <a:lnTo>
                  <a:pt x="476" y="260"/>
                </a:lnTo>
                <a:lnTo>
                  <a:pt x="476" y="256"/>
                </a:lnTo>
                <a:lnTo>
                  <a:pt x="474" y="248"/>
                </a:lnTo>
                <a:lnTo>
                  <a:pt x="474" y="248"/>
                </a:lnTo>
                <a:lnTo>
                  <a:pt x="476" y="246"/>
                </a:lnTo>
                <a:lnTo>
                  <a:pt x="490" y="250"/>
                </a:lnTo>
                <a:lnTo>
                  <a:pt x="490" y="250"/>
                </a:lnTo>
                <a:lnTo>
                  <a:pt x="490" y="240"/>
                </a:lnTo>
                <a:lnTo>
                  <a:pt x="490" y="230"/>
                </a:lnTo>
                <a:lnTo>
                  <a:pt x="488" y="226"/>
                </a:lnTo>
                <a:lnTo>
                  <a:pt x="486" y="222"/>
                </a:lnTo>
                <a:lnTo>
                  <a:pt x="482" y="220"/>
                </a:lnTo>
                <a:lnTo>
                  <a:pt x="478" y="220"/>
                </a:lnTo>
                <a:lnTo>
                  <a:pt x="478" y="220"/>
                </a:lnTo>
                <a:lnTo>
                  <a:pt x="480" y="214"/>
                </a:lnTo>
                <a:lnTo>
                  <a:pt x="484" y="212"/>
                </a:lnTo>
                <a:lnTo>
                  <a:pt x="486" y="214"/>
                </a:lnTo>
                <a:lnTo>
                  <a:pt x="490" y="216"/>
                </a:lnTo>
                <a:lnTo>
                  <a:pt x="496" y="222"/>
                </a:lnTo>
                <a:lnTo>
                  <a:pt x="500" y="224"/>
                </a:lnTo>
                <a:lnTo>
                  <a:pt x="502" y="226"/>
                </a:lnTo>
                <a:lnTo>
                  <a:pt x="502" y="226"/>
                </a:lnTo>
                <a:lnTo>
                  <a:pt x="506" y="222"/>
                </a:lnTo>
                <a:lnTo>
                  <a:pt x="510" y="218"/>
                </a:lnTo>
                <a:lnTo>
                  <a:pt x="514" y="214"/>
                </a:lnTo>
                <a:lnTo>
                  <a:pt x="522" y="214"/>
                </a:lnTo>
                <a:lnTo>
                  <a:pt x="522" y="214"/>
                </a:lnTo>
                <a:lnTo>
                  <a:pt x="510" y="200"/>
                </a:lnTo>
                <a:lnTo>
                  <a:pt x="500" y="186"/>
                </a:lnTo>
                <a:lnTo>
                  <a:pt x="482" y="160"/>
                </a:lnTo>
                <a:lnTo>
                  <a:pt x="472" y="150"/>
                </a:lnTo>
                <a:lnTo>
                  <a:pt x="458" y="142"/>
                </a:lnTo>
                <a:lnTo>
                  <a:pt x="450" y="140"/>
                </a:lnTo>
                <a:lnTo>
                  <a:pt x="442" y="138"/>
                </a:lnTo>
                <a:lnTo>
                  <a:pt x="432" y="136"/>
                </a:lnTo>
                <a:lnTo>
                  <a:pt x="420" y="138"/>
                </a:lnTo>
                <a:lnTo>
                  <a:pt x="420" y="138"/>
                </a:lnTo>
                <a:lnTo>
                  <a:pt x="416" y="134"/>
                </a:lnTo>
                <a:lnTo>
                  <a:pt x="416" y="134"/>
                </a:lnTo>
                <a:lnTo>
                  <a:pt x="422" y="132"/>
                </a:lnTo>
                <a:lnTo>
                  <a:pt x="446" y="132"/>
                </a:lnTo>
                <a:lnTo>
                  <a:pt x="446" y="132"/>
                </a:lnTo>
                <a:lnTo>
                  <a:pt x="444" y="128"/>
                </a:lnTo>
                <a:lnTo>
                  <a:pt x="442" y="126"/>
                </a:lnTo>
                <a:lnTo>
                  <a:pt x="436" y="126"/>
                </a:lnTo>
                <a:lnTo>
                  <a:pt x="430" y="124"/>
                </a:lnTo>
                <a:lnTo>
                  <a:pt x="428" y="122"/>
                </a:lnTo>
                <a:lnTo>
                  <a:pt x="428" y="118"/>
                </a:lnTo>
                <a:lnTo>
                  <a:pt x="428" y="118"/>
                </a:lnTo>
                <a:lnTo>
                  <a:pt x="418" y="122"/>
                </a:lnTo>
                <a:lnTo>
                  <a:pt x="406" y="124"/>
                </a:lnTo>
                <a:lnTo>
                  <a:pt x="382" y="126"/>
                </a:lnTo>
                <a:lnTo>
                  <a:pt x="370" y="128"/>
                </a:lnTo>
                <a:lnTo>
                  <a:pt x="360" y="132"/>
                </a:lnTo>
                <a:lnTo>
                  <a:pt x="356" y="136"/>
                </a:lnTo>
                <a:lnTo>
                  <a:pt x="354" y="140"/>
                </a:lnTo>
                <a:lnTo>
                  <a:pt x="352" y="144"/>
                </a:lnTo>
                <a:lnTo>
                  <a:pt x="352" y="150"/>
                </a:lnTo>
                <a:lnTo>
                  <a:pt x="352" y="150"/>
                </a:lnTo>
                <a:lnTo>
                  <a:pt x="352" y="156"/>
                </a:lnTo>
                <a:lnTo>
                  <a:pt x="354" y="160"/>
                </a:lnTo>
                <a:lnTo>
                  <a:pt x="358" y="164"/>
                </a:lnTo>
                <a:lnTo>
                  <a:pt x="362" y="164"/>
                </a:lnTo>
                <a:lnTo>
                  <a:pt x="366" y="166"/>
                </a:lnTo>
                <a:lnTo>
                  <a:pt x="370" y="170"/>
                </a:lnTo>
                <a:lnTo>
                  <a:pt x="372" y="174"/>
                </a:lnTo>
                <a:lnTo>
                  <a:pt x="370" y="182"/>
                </a:lnTo>
                <a:lnTo>
                  <a:pt x="370" y="182"/>
                </a:lnTo>
                <a:lnTo>
                  <a:pt x="362" y="186"/>
                </a:lnTo>
                <a:lnTo>
                  <a:pt x="360" y="190"/>
                </a:lnTo>
                <a:lnTo>
                  <a:pt x="358" y="194"/>
                </a:lnTo>
                <a:lnTo>
                  <a:pt x="358" y="194"/>
                </a:lnTo>
                <a:lnTo>
                  <a:pt x="354" y="186"/>
                </a:lnTo>
                <a:lnTo>
                  <a:pt x="350" y="182"/>
                </a:lnTo>
                <a:lnTo>
                  <a:pt x="340" y="176"/>
                </a:lnTo>
                <a:lnTo>
                  <a:pt x="336" y="174"/>
                </a:lnTo>
                <a:lnTo>
                  <a:pt x="332" y="168"/>
                </a:lnTo>
                <a:lnTo>
                  <a:pt x="328" y="162"/>
                </a:lnTo>
                <a:lnTo>
                  <a:pt x="326" y="150"/>
                </a:lnTo>
                <a:lnTo>
                  <a:pt x="326" y="150"/>
                </a:lnTo>
                <a:lnTo>
                  <a:pt x="322" y="150"/>
                </a:lnTo>
                <a:lnTo>
                  <a:pt x="322" y="150"/>
                </a:lnTo>
                <a:lnTo>
                  <a:pt x="350" y="132"/>
                </a:lnTo>
                <a:lnTo>
                  <a:pt x="378" y="116"/>
                </a:lnTo>
                <a:lnTo>
                  <a:pt x="378" y="116"/>
                </a:lnTo>
                <a:lnTo>
                  <a:pt x="402" y="114"/>
                </a:lnTo>
                <a:lnTo>
                  <a:pt x="428" y="112"/>
                </a:lnTo>
                <a:lnTo>
                  <a:pt x="428" y="112"/>
                </a:lnTo>
                <a:lnTo>
                  <a:pt x="436" y="96"/>
                </a:lnTo>
                <a:lnTo>
                  <a:pt x="446" y="82"/>
                </a:lnTo>
                <a:lnTo>
                  <a:pt x="446" y="82"/>
                </a:lnTo>
                <a:lnTo>
                  <a:pt x="488" y="68"/>
                </a:lnTo>
                <a:lnTo>
                  <a:pt x="488" y="68"/>
                </a:lnTo>
                <a:lnTo>
                  <a:pt x="492" y="74"/>
                </a:lnTo>
                <a:lnTo>
                  <a:pt x="498" y="80"/>
                </a:lnTo>
                <a:lnTo>
                  <a:pt x="514" y="90"/>
                </a:lnTo>
                <a:lnTo>
                  <a:pt x="548" y="104"/>
                </a:lnTo>
                <a:lnTo>
                  <a:pt x="564" y="112"/>
                </a:lnTo>
                <a:lnTo>
                  <a:pt x="570" y="118"/>
                </a:lnTo>
                <a:lnTo>
                  <a:pt x="574" y="126"/>
                </a:lnTo>
                <a:lnTo>
                  <a:pt x="576" y="134"/>
                </a:lnTo>
                <a:lnTo>
                  <a:pt x="578" y="144"/>
                </a:lnTo>
                <a:lnTo>
                  <a:pt x="576" y="154"/>
                </a:lnTo>
                <a:lnTo>
                  <a:pt x="572" y="168"/>
                </a:lnTo>
                <a:lnTo>
                  <a:pt x="572" y="168"/>
                </a:lnTo>
                <a:lnTo>
                  <a:pt x="574" y="172"/>
                </a:lnTo>
                <a:lnTo>
                  <a:pt x="576" y="174"/>
                </a:lnTo>
                <a:lnTo>
                  <a:pt x="580" y="174"/>
                </a:lnTo>
                <a:lnTo>
                  <a:pt x="582" y="172"/>
                </a:lnTo>
                <a:lnTo>
                  <a:pt x="582" y="172"/>
                </a:lnTo>
                <a:lnTo>
                  <a:pt x="584" y="168"/>
                </a:lnTo>
                <a:lnTo>
                  <a:pt x="584" y="168"/>
                </a:lnTo>
                <a:lnTo>
                  <a:pt x="584" y="172"/>
                </a:lnTo>
                <a:lnTo>
                  <a:pt x="582" y="172"/>
                </a:lnTo>
                <a:lnTo>
                  <a:pt x="582" y="172"/>
                </a:lnTo>
                <a:lnTo>
                  <a:pt x="578" y="186"/>
                </a:lnTo>
                <a:lnTo>
                  <a:pt x="576" y="202"/>
                </a:lnTo>
                <a:lnTo>
                  <a:pt x="578" y="218"/>
                </a:lnTo>
                <a:lnTo>
                  <a:pt x="580" y="236"/>
                </a:lnTo>
                <a:lnTo>
                  <a:pt x="586" y="254"/>
                </a:lnTo>
                <a:lnTo>
                  <a:pt x="596" y="270"/>
                </a:lnTo>
                <a:lnTo>
                  <a:pt x="602" y="276"/>
                </a:lnTo>
                <a:lnTo>
                  <a:pt x="608" y="282"/>
                </a:lnTo>
                <a:lnTo>
                  <a:pt x="614" y="286"/>
                </a:lnTo>
                <a:lnTo>
                  <a:pt x="622" y="288"/>
                </a:lnTo>
                <a:lnTo>
                  <a:pt x="622" y="288"/>
                </a:lnTo>
                <a:lnTo>
                  <a:pt x="628" y="284"/>
                </a:lnTo>
                <a:lnTo>
                  <a:pt x="634" y="278"/>
                </a:lnTo>
                <a:lnTo>
                  <a:pt x="644" y="264"/>
                </a:lnTo>
                <a:lnTo>
                  <a:pt x="652" y="252"/>
                </a:lnTo>
                <a:lnTo>
                  <a:pt x="660" y="238"/>
                </a:lnTo>
                <a:lnTo>
                  <a:pt x="660" y="238"/>
                </a:lnTo>
                <a:lnTo>
                  <a:pt x="672" y="224"/>
                </a:lnTo>
                <a:lnTo>
                  <a:pt x="688" y="214"/>
                </a:lnTo>
                <a:lnTo>
                  <a:pt x="704" y="204"/>
                </a:lnTo>
                <a:lnTo>
                  <a:pt x="724" y="196"/>
                </a:lnTo>
                <a:lnTo>
                  <a:pt x="762" y="184"/>
                </a:lnTo>
                <a:lnTo>
                  <a:pt x="782" y="176"/>
                </a:lnTo>
                <a:lnTo>
                  <a:pt x="800" y="168"/>
                </a:lnTo>
                <a:lnTo>
                  <a:pt x="800" y="168"/>
                </a:lnTo>
                <a:lnTo>
                  <a:pt x="794" y="164"/>
                </a:lnTo>
                <a:lnTo>
                  <a:pt x="792" y="160"/>
                </a:lnTo>
                <a:lnTo>
                  <a:pt x="790" y="156"/>
                </a:lnTo>
                <a:lnTo>
                  <a:pt x="790" y="150"/>
                </a:lnTo>
                <a:lnTo>
                  <a:pt x="792" y="142"/>
                </a:lnTo>
                <a:lnTo>
                  <a:pt x="796" y="132"/>
                </a:lnTo>
                <a:lnTo>
                  <a:pt x="800" y="124"/>
                </a:lnTo>
                <a:lnTo>
                  <a:pt x="804" y="114"/>
                </a:lnTo>
                <a:lnTo>
                  <a:pt x="804" y="104"/>
                </a:lnTo>
                <a:lnTo>
                  <a:pt x="802" y="98"/>
                </a:lnTo>
                <a:lnTo>
                  <a:pt x="800" y="94"/>
                </a:lnTo>
                <a:lnTo>
                  <a:pt x="800" y="94"/>
                </a:lnTo>
                <a:lnTo>
                  <a:pt x="800" y="90"/>
                </a:lnTo>
                <a:lnTo>
                  <a:pt x="802" y="90"/>
                </a:lnTo>
                <a:lnTo>
                  <a:pt x="806" y="90"/>
                </a:lnTo>
                <a:lnTo>
                  <a:pt x="810" y="92"/>
                </a:lnTo>
                <a:lnTo>
                  <a:pt x="818" y="94"/>
                </a:lnTo>
                <a:lnTo>
                  <a:pt x="818" y="94"/>
                </a:lnTo>
                <a:lnTo>
                  <a:pt x="816" y="84"/>
                </a:lnTo>
                <a:lnTo>
                  <a:pt x="814" y="76"/>
                </a:lnTo>
                <a:lnTo>
                  <a:pt x="810" y="68"/>
                </a:lnTo>
                <a:lnTo>
                  <a:pt x="812" y="56"/>
                </a:lnTo>
                <a:lnTo>
                  <a:pt x="812" y="56"/>
                </a:lnTo>
                <a:lnTo>
                  <a:pt x="818" y="54"/>
                </a:lnTo>
                <a:lnTo>
                  <a:pt x="824" y="50"/>
                </a:lnTo>
                <a:lnTo>
                  <a:pt x="824" y="50"/>
                </a:lnTo>
                <a:lnTo>
                  <a:pt x="862" y="58"/>
                </a:lnTo>
                <a:lnTo>
                  <a:pt x="898" y="70"/>
                </a:lnTo>
                <a:lnTo>
                  <a:pt x="934" y="82"/>
                </a:lnTo>
                <a:lnTo>
                  <a:pt x="970" y="98"/>
                </a:lnTo>
                <a:lnTo>
                  <a:pt x="1004" y="116"/>
                </a:lnTo>
                <a:lnTo>
                  <a:pt x="1036" y="134"/>
                </a:lnTo>
                <a:lnTo>
                  <a:pt x="1068" y="154"/>
                </a:lnTo>
                <a:lnTo>
                  <a:pt x="1098" y="178"/>
                </a:lnTo>
                <a:lnTo>
                  <a:pt x="1098" y="178"/>
                </a:lnTo>
                <a:lnTo>
                  <a:pt x="1090" y="176"/>
                </a:lnTo>
                <a:lnTo>
                  <a:pt x="1090" y="176"/>
                </a:lnTo>
                <a:lnTo>
                  <a:pt x="1078" y="178"/>
                </a:lnTo>
                <a:lnTo>
                  <a:pt x="1066" y="180"/>
                </a:lnTo>
                <a:lnTo>
                  <a:pt x="1056" y="184"/>
                </a:lnTo>
                <a:lnTo>
                  <a:pt x="1048" y="190"/>
                </a:lnTo>
                <a:lnTo>
                  <a:pt x="1032" y="204"/>
                </a:lnTo>
                <a:lnTo>
                  <a:pt x="1018" y="218"/>
                </a:lnTo>
                <a:lnTo>
                  <a:pt x="996" y="252"/>
                </a:lnTo>
                <a:lnTo>
                  <a:pt x="984" y="268"/>
                </a:lnTo>
                <a:lnTo>
                  <a:pt x="970" y="282"/>
                </a:lnTo>
                <a:lnTo>
                  <a:pt x="970" y="282"/>
                </a:lnTo>
                <a:lnTo>
                  <a:pt x="972" y="286"/>
                </a:lnTo>
                <a:lnTo>
                  <a:pt x="974" y="290"/>
                </a:lnTo>
                <a:lnTo>
                  <a:pt x="976" y="302"/>
                </a:lnTo>
                <a:lnTo>
                  <a:pt x="978" y="312"/>
                </a:lnTo>
                <a:lnTo>
                  <a:pt x="980" y="316"/>
                </a:lnTo>
                <a:lnTo>
                  <a:pt x="982" y="320"/>
                </a:lnTo>
                <a:lnTo>
                  <a:pt x="982" y="320"/>
                </a:lnTo>
                <a:lnTo>
                  <a:pt x="988" y="316"/>
                </a:lnTo>
                <a:lnTo>
                  <a:pt x="996" y="314"/>
                </a:lnTo>
                <a:lnTo>
                  <a:pt x="1004" y="314"/>
                </a:lnTo>
                <a:lnTo>
                  <a:pt x="1014" y="314"/>
                </a:lnTo>
                <a:lnTo>
                  <a:pt x="1014" y="314"/>
                </a:lnTo>
                <a:lnTo>
                  <a:pt x="1018" y="322"/>
                </a:lnTo>
                <a:lnTo>
                  <a:pt x="1022" y="336"/>
                </a:lnTo>
                <a:lnTo>
                  <a:pt x="1020" y="344"/>
                </a:lnTo>
                <a:lnTo>
                  <a:pt x="1018" y="348"/>
                </a:lnTo>
                <a:lnTo>
                  <a:pt x="1014" y="352"/>
                </a:lnTo>
                <a:lnTo>
                  <a:pt x="1008" y="352"/>
                </a:lnTo>
                <a:lnTo>
                  <a:pt x="1008" y="352"/>
                </a:lnTo>
                <a:lnTo>
                  <a:pt x="1006" y="342"/>
                </a:lnTo>
                <a:lnTo>
                  <a:pt x="1008" y="334"/>
                </a:lnTo>
                <a:lnTo>
                  <a:pt x="1010" y="326"/>
                </a:lnTo>
                <a:lnTo>
                  <a:pt x="1014" y="320"/>
                </a:lnTo>
                <a:lnTo>
                  <a:pt x="1014" y="320"/>
                </a:lnTo>
                <a:lnTo>
                  <a:pt x="1002" y="330"/>
                </a:lnTo>
                <a:lnTo>
                  <a:pt x="994" y="342"/>
                </a:lnTo>
                <a:lnTo>
                  <a:pt x="978" y="368"/>
                </a:lnTo>
                <a:lnTo>
                  <a:pt x="968" y="382"/>
                </a:lnTo>
                <a:lnTo>
                  <a:pt x="958" y="392"/>
                </a:lnTo>
                <a:lnTo>
                  <a:pt x="950" y="396"/>
                </a:lnTo>
                <a:lnTo>
                  <a:pt x="944" y="398"/>
                </a:lnTo>
                <a:lnTo>
                  <a:pt x="934" y="402"/>
                </a:lnTo>
                <a:lnTo>
                  <a:pt x="926" y="402"/>
                </a:lnTo>
                <a:lnTo>
                  <a:pt x="926" y="402"/>
                </a:lnTo>
                <a:lnTo>
                  <a:pt x="926" y="406"/>
                </a:lnTo>
                <a:lnTo>
                  <a:pt x="924" y="410"/>
                </a:lnTo>
                <a:lnTo>
                  <a:pt x="916" y="412"/>
                </a:lnTo>
                <a:lnTo>
                  <a:pt x="910" y="416"/>
                </a:lnTo>
                <a:lnTo>
                  <a:pt x="908" y="418"/>
                </a:lnTo>
                <a:lnTo>
                  <a:pt x="906" y="422"/>
                </a:lnTo>
                <a:lnTo>
                  <a:pt x="906" y="422"/>
                </a:lnTo>
                <a:lnTo>
                  <a:pt x="912" y="430"/>
                </a:lnTo>
                <a:lnTo>
                  <a:pt x="920" y="440"/>
                </a:lnTo>
                <a:lnTo>
                  <a:pt x="924" y="450"/>
                </a:lnTo>
                <a:lnTo>
                  <a:pt x="926" y="458"/>
                </a:lnTo>
                <a:lnTo>
                  <a:pt x="926" y="466"/>
                </a:lnTo>
                <a:lnTo>
                  <a:pt x="926" y="466"/>
                </a:lnTo>
                <a:lnTo>
                  <a:pt x="918" y="466"/>
                </a:lnTo>
                <a:lnTo>
                  <a:pt x="918" y="466"/>
                </a:lnTo>
                <a:lnTo>
                  <a:pt x="916" y="470"/>
                </a:lnTo>
                <a:lnTo>
                  <a:pt x="914" y="472"/>
                </a:lnTo>
                <a:lnTo>
                  <a:pt x="910" y="470"/>
                </a:lnTo>
                <a:lnTo>
                  <a:pt x="904" y="468"/>
                </a:lnTo>
                <a:lnTo>
                  <a:pt x="894" y="464"/>
                </a:lnTo>
                <a:lnTo>
                  <a:pt x="888" y="464"/>
                </a:lnTo>
                <a:lnTo>
                  <a:pt x="882" y="466"/>
                </a:lnTo>
                <a:lnTo>
                  <a:pt x="882" y="466"/>
                </a:lnTo>
                <a:lnTo>
                  <a:pt x="876" y="468"/>
                </a:lnTo>
                <a:lnTo>
                  <a:pt x="872" y="472"/>
                </a:lnTo>
                <a:lnTo>
                  <a:pt x="868" y="480"/>
                </a:lnTo>
                <a:lnTo>
                  <a:pt x="868" y="486"/>
                </a:lnTo>
                <a:lnTo>
                  <a:pt x="866" y="502"/>
                </a:lnTo>
                <a:lnTo>
                  <a:pt x="864" y="510"/>
                </a:lnTo>
                <a:lnTo>
                  <a:pt x="862" y="516"/>
                </a:lnTo>
                <a:lnTo>
                  <a:pt x="862" y="516"/>
                </a:lnTo>
                <a:lnTo>
                  <a:pt x="862" y="522"/>
                </a:lnTo>
                <a:lnTo>
                  <a:pt x="864" y="526"/>
                </a:lnTo>
                <a:lnTo>
                  <a:pt x="868" y="530"/>
                </a:lnTo>
                <a:lnTo>
                  <a:pt x="868" y="534"/>
                </a:lnTo>
                <a:lnTo>
                  <a:pt x="868" y="534"/>
                </a:lnTo>
                <a:lnTo>
                  <a:pt x="926" y="534"/>
                </a:lnTo>
                <a:lnTo>
                  <a:pt x="926" y="534"/>
                </a:lnTo>
                <a:lnTo>
                  <a:pt x="928" y="530"/>
                </a:lnTo>
                <a:lnTo>
                  <a:pt x="930" y="526"/>
                </a:lnTo>
                <a:lnTo>
                  <a:pt x="938" y="522"/>
                </a:lnTo>
                <a:lnTo>
                  <a:pt x="938" y="522"/>
                </a:lnTo>
                <a:lnTo>
                  <a:pt x="938" y="496"/>
                </a:lnTo>
                <a:lnTo>
                  <a:pt x="938" y="496"/>
                </a:lnTo>
                <a:lnTo>
                  <a:pt x="952" y="488"/>
                </a:lnTo>
                <a:lnTo>
                  <a:pt x="966" y="480"/>
                </a:lnTo>
                <a:lnTo>
                  <a:pt x="980" y="472"/>
                </a:lnTo>
                <a:lnTo>
                  <a:pt x="994" y="466"/>
                </a:lnTo>
                <a:lnTo>
                  <a:pt x="994" y="466"/>
                </a:lnTo>
                <a:lnTo>
                  <a:pt x="998" y="466"/>
                </a:lnTo>
                <a:lnTo>
                  <a:pt x="1000" y="468"/>
                </a:lnTo>
                <a:lnTo>
                  <a:pt x="1000" y="476"/>
                </a:lnTo>
                <a:lnTo>
                  <a:pt x="1000" y="490"/>
                </a:lnTo>
                <a:lnTo>
                  <a:pt x="1000" y="490"/>
                </a:lnTo>
                <a:lnTo>
                  <a:pt x="1002" y="486"/>
                </a:lnTo>
                <a:lnTo>
                  <a:pt x="1006" y="484"/>
                </a:lnTo>
                <a:lnTo>
                  <a:pt x="1010" y="484"/>
                </a:lnTo>
                <a:lnTo>
                  <a:pt x="1014" y="484"/>
                </a:lnTo>
                <a:lnTo>
                  <a:pt x="1026" y="490"/>
                </a:lnTo>
                <a:lnTo>
                  <a:pt x="1036" y="496"/>
                </a:lnTo>
                <a:lnTo>
                  <a:pt x="1044" y="506"/>
                </a:lnTo>
                <a:lnTo>
                  <a:pt x="1046" y="512"/>
                </a:lnTo>
                <a:lnTo>
                  <a:pt x="1048" y="516"/>
                </a:lnTo>
                <a:lnTo>
                  <a:pt x="1046" y="520"/>
                </a:lnTo>
                <a:lnTo>
                  <a:pt x="1044" y="524"/>
                </a:lnTo>
                <a:lnTo>
                  <a:pt x="1040" y="526"/>
                </a:lnTo>
                <a:lnTo>
                  <a:pt x="1032" y="528"/>
                </a:lnTo>
                <a:lnTo>
                  <a:pt x="1032" y="528"/>
                </a:lnTo>
                <a:lnTo>
                  <a:pt x="1040" y="534"/>
                </a:lnTo>
                <a:lnTo>
                  <a:pt x="1046" y="536"/>
                </a:lnTo>
                <a:lnTo>
                  <a:pt x="1050" y="532"/>
                </a:lnTo>
                <a:lnTo>
                  <a:pt x="1056" y="528"/>
                </a:lnTo>
                <a:lnTo>
                  <a:pt x="1064" y="516"/>
                </a:lnTo>
                <a:lnTo>
                  <a:pt x="1070" y="510"/>
                </a:lnTo>
                <a:lnTo>
                  <a:pt x="1076" y="510"/>
                </a:lnTo>
                <a:lnTo>
                  <a:pt x="1076" y="510"/>
                </a:lnTo>
                <a:lnTo>
                  <a:pt x="1078" y="514"/>
                </a:lnTo>
                <a:lnTo>
                  <a:pt x="1080" y="516"/>
                </a:lnTo>
                <a:lnTo>
                  <a:pt x="1086" y="522"/>
                </a:lnTo>
                <a:lnTo>
                  <a:pt x="1088" y="526"/>
                </a:lnTo>
                <a:lnTo>
                  <a:pt x="1090" y="530"/>
                </a:lnTo>
                <a:lnTo>
                  <a:pt x="1090" y="534"/>
                </a:lnTo>
                <a:lnTo>
                  <a:pt x="1090" y="540"/>
                </a:lnTo>
                <a:lnTo>
                  <a:pt x="1090" y="540"/>
                </a:lnTo>
                <a:lnTo>
                  <a:pt x="1102" y="540"/>
                </a:lnTo>
                <a:lnTo>
                  <a:pt x="1102" y="540"/>
                </a:lnTo>
                <a:lnTo>
                  <a:pt x="1108" y="538"/>
                </a:lnTo>
                <a:lnTo>
                  <a:pt x="1112" y="532"/>
                </a:lnTo>
                <a:lnTo>
                  <a:pt x="1112" y="524"/>
                </a:lnTo>
                <a:lnTo>
                  <a:pt x="1112" y="518"/>
                </a:lnTo>
                <a:lnTo>
                  <a:pt x="1112" y="512"/>
                </a:lnTo>
                <a:lnTo>
                  <a:pt x="1114" y="506"/>
                </a:lnTo>
                <a:lnTo>
                  <a:pt x="1122" y="504"/>
                </a:lnTo>
                <a:lnTo>
                  <a:pt x="1134" y="504"/>
                </a:lnTo>
                <a:lnTo>
                  <a:pt x="1134" y="504"/>
                </a:lnTo>
                <a:lnTo>
                  <a:pt x="1130" y="506"/>
                </a:lnTo>
                <a:lnTo>
                  <a:pt x="1128" y="512"/>
                </a:lnTo>
                <a:lnTo>
                  <a:pt x="1126" y="522"/>
                </a:lnTo>
                <a:lnTo>
                  <a:pt x="1128" y="532"/>
                </a:lnTo>
                <a:lnTo>
                  <a:pt x="1130" y="538"/>
                </a:lnTo>
                <a:lnTo>
                  <a:pt x="1134" y="540"/>
                </a:lnTo>
                <a:lnTo>
                  <a:pt x="1134" y="540"/>
                </a:lnTo>
                <a:lnTo>
                  <a:pt x="1140" y="544"/>
                </a:lnTo>
                <a:lnTo>
                  <a:pt x="1148" y="546"/>
                </a:lnTo>
                <a:lnTo>
                  <a:pt x="1166" y="548"/>
                </a:lnTo>
                <a:lnTo>
                  <a:pt x="1174" y="552"/>
                </a:lnTo>
                <a:lnTo>
                  <a:pt x="1182" y="554"/>
                </a:lnTo>
                <a:lnTo>
                  <a:pt x="1186" y="560"/>
                </a:lnTo>
                <a:lnTo>
                  <a:pt x="1190" y="566"/>
                </a:lnTo>
                <a:lnTo>
                  <a:pt x="1190" y="566"/>
                </a:lnTo>
                <a:lnTo>
                  <a:pt x="1186" y="584"/>
                </a:lnTo>
                <a:lnTo>
                  <a:pt x="1182" y="592"/>
                </a:lnTo>
                <a:lnTo>
                  <a:pt x="1178" y="598"/>
                </a:lnTo>
                <a:lnTo>
                  <a:pt x="1178" y="598"/>
                </a:lnTo>
                <a:lnTo>
                  <a:pt x="1176" y="594"/>
                </a:lnTo>
                <a:lnTo>
                  <a:pt x="1172" y="592"/>
                </a:lnTo>
                <a:lnTo>
                  <a:pt x="1162" y="590"/>
                </a:lnTo>
                <a:lnTo>
                  <a:pt x="1150" y="592"/>
                </a:lnTo>
                <a:lnTo>
                  <a:pt x="1140" y="592"/>
                </a:lnTo>
                <a:lnTo>
                  <a:pt x="1140" y="592"/>
                </a:lnTo>
                <a:lnTo>
                  <a:pt x="1130" y="594"/>
                </a:lnTo>
                <a:lnTo>
                  <a:pt x="1122" y="594"/>
                </a:lnTo>
                <a:lnTo>
                  <a:pt x="1118" y="594"/>
                </a:lnTo>
                <a:lnTo>
                  <a:pt x="1114" y="590"/>
                </a:lnTo>
                <a:lnTo>
                  <a:pt x="1106" y="582"/>
                </a:lnTo>
                <a:lnTo>
                  <a:pt x="1102" y="578"/>
                </a:lnTo>
                <a:lnTo>
                  <a:pt x="1096" y="572"/>
                </a:lnTo>
                <a:lnTo>
                  <a:pt x="1096" y="572"/>
                </a:lnTo>
                <a:lnTo>
                  <a:pt x="1088" y="576"/>
                </a:lnTo>
                <a:lnTo>
                  <a:pt x="1082" y="582"/>
                </a:lnTo>
                <a:lnTo>
                  <a:pt x="1078" y="588"/>
                </a:lnTo>
                <a:lnTo>
                  <a:pt x="1076" y="598"/>
                </a:lnTo>
                <a:lnTo>
                  <a:pt x="1076" y="598"/>
                </a:lnTo>
                <a:lnTo>
                  <a:pt x="1062" y="590"/>
                </a:lnTo>
                <a:lnTo>
                  <a:pt x="1050" y="580"/>
                </a:lnTo>
                <a:lnTo>
                  <a:pt x="1036" y="572"/>
                </a:lnTo>
                <a:lnTo>
                  <a:pt x="1028" y="568"/>
                </a:lnTo>
                <a:lnTo>
                  <a:pt x="1020" y="566"/>
                </a:lnTo>
                <a:lnTo>
                  <a:pt x="1020" y="566"/>
                </a:lnTo>
                <a:lnTo>
                  <a:pt x="1020" y="540"/>
                </a:lnTo>
                <a:lnTo>
                  <a:pt x="1020" y="540"/>
                </a:lnTo>
                <a:lnTo>
                  <a:pt x="998" y="536"/>
                </a:lnTo>
                <a:lnTo>
                  <a:pt x="974" y="534"/>
                </a:lnTo>
                <a:lnTo>
                  <a:pt x="946" y="536"/>
                </a:lnTo>
                <a:lnTo>
                  <a:pt x="918" y="540"/>
                </a:lnTo>
                <a:lnTo>
                  <a:pt x="906" y="546"/>
                </a:lnTo>
                <a:lnTo>
                  <a:pt x="894" y="550"/>
                </a:lnTo>
                <a:lnTo>
                  <a:pt x="882" y="558"/>
                </a:lnTo>
                <a:lnTo>
                  <a:pt x="874" y="566"/>
                </a:lnTo>
                <a:lnTo>
                  <a:pt x="866" y="574"/>
                </a:lnTo>
                <a:lnTo>
                  <a:pt x="860" y="586"/>
                </a:lnTo>
                <a:lnTo>
                  <a:pt x="856" y="596"/>
                </a:lnTo>
                <a:lnTo>
                  <a:pt x="856" y="610"/>
                </a:lnTo>
                <a:lnTo>
                  <a:pt x="856" y="610"/>
                </a:lnTo>
                <a:lnTo>
                  <a:pt x="844" y="616"/>
                </a:lnTo>
                <a:lnTo>
                  <a:pt x="834" y="622"/>
                </a:lnTo>
                <a:lnTo>
                  <a:pt x="826" y="628"/>
                </a:lnTo>
                <a:lnTo>
                  <a:pt x="820" y="636"/>
                </a:lnTo>
                <a:lnTo>
                  <a:pt x="816" y="644"/>
                </a:lnTo>
                <a:lnTo>
                  <a:pt x="812" y="654"/>
                </a:lnTo>
                <a:lnTo>
                  <a:pt x="810" y="672"/>
                </a:lnTo>
                <a:lnTo>
                  <a:pt x="808" y="716"/>
                </a:lnTo>
                <a:lnTo>
                  <a:pt x="804" y="738"/>
                </a:lnTo>
                <a:lnTo>
                  <a:pt x="800" y="762"/>
                </a:lnTo>
                <a:lnTo>
                  <a:pt x="800" y="762"/>
                </a:lnTo>
                <a:lnTo>
                  <a:pt x="808" y="770"/>
                </a:lnTo>
                <a:lnTo>
                  <a:pt x="814" y="778"/>
                </a:lnTo>
                <a:lnTo>
                  <a:pt x="828" y="798"/>
                </a:lnTo>
                <a:lnTo>
                  <a:pt x="844" y="816"/>
                </a:lnTo>
                <a:lnTo>
                  <a:pt x="852" y="824"/>
                </a:lnTo>
                <a:lnTo>
                  <a:pt x="862" y="830"/>
                </a:lnTo>
                <a:lnTo>
                  <a:pt x="862" y="830"/>
                </a:lnTo>
                <a:lnTo>
                  <a:pt x="890" y="828"/>
                </a:lnTo>
                <a:lnTo>
                  <a:pt x="916" y="828"/>
                </a:lnTo>
                <a:lnTo>
                  <a:pt x="942" y="826"/>
                </a:lnTo>
                <a:lnTo>
                  <a:pt x="956" y="822"/>
                </a:lnTo>
                <a:lnTo>
                  <a:pt x="970" y="818"/>
                </a:lnTo>
                <a:lnTo>
                  <a:pt x="970" y="818"/>
                </a:lnTo>
                <a:lnTo>
                  <a:pt x="970" y="824"/>
                </a:lnTo>
                <a:lnTo>
                  <a:pt x="972" y="830"/>
                </a:lnTo>
                <a:lnTo>
                  <a:pt x="976" y="832"/>
                </a:lnTo>
                <a:lnTo>
                  <a:pt x="982" y="834"/>
                </a:lnTo>
                <a:lnTo>
                  <a:pt x="992" y="838"/>
                </a:lnTo>
                <a:lnTo>
                  <a:pt x="998" y="840"/>
                </a:lnTo>
                <a:lnTo>
                  <a:pt x="1000" y="844"/>
                </a:lnTo>
                <a:lnTo>
                  <a:pt x="1000" y="844"/>
                </a:lnTo>
                <a:lnTo>
                  <a:pt x="1000" y="858"/>
                </a:lnTo>
                <a:lnTo>
                  <a:pt x="1002" y="870"/>
                </a:lnTo>
                <a:lnTo>
                  <a:pt x="1006" y="894"/>
                </a:lnTo>
                <a:lnTo>
                  <a:pt x="1014" y="916"/>
                </a:lnTo>
                <a:lnTo>
                  <a:pt x="1022" y="938"/>
                </a:lnTo>
                <a:lnTo>
                  <a:pt x="1026" y="958"/>
                </a:lnTo>
                <a:lnTo>
                  <a:pt x="1028" y="968"/>
                </a:lnTo>
                <a:lnTo>
                  <a:pt x="1028" y="978"/>
                </a:lnTo>
                <a:lnTo>
                  <a:pt x="1028" y="988"/>
                </a:lnTo>
                <a:lnTo>
                  <a:pt x="1024" y="998"/>
                </a:lnTo>
                <a:lnTo>
                  <a:pt x="1020" y="1008"/>
                </a:lnTo>
                <a:lnTo>
                  <a:pt x="1014" y="1020"/>
                </a:lnTo>
                <a:lnTo>
                  <a:pt x="1014" y="1020"/>
                </a:lnTo>
                <a:lnTo>
                  <a:pt x="1020" y="1036"/>
                </a:lnTo>
                <a:lnTo>
                  <a:pt x="1026" y="1056"/>
                </a:lnTo>
                <a:lnTo>
                  <a:pt x="1034" y="1094"/>
                </a:lnTo>
                <a:lnTo>
                  <a:pt x="1042" y="1134"/>
                </a:lnTo>
                <a:lnTo>
                  <a:pt x="1046" y="1154"/>
                </a:lnTo>
                <a:lnTo>
                  <a:pt x="1052" y="1172"/>
                </a:lnTo>
                <a:lnTo>
                  <a:pt x="1052" y="1172"/>
                </a:lnTo>
                <a:lnTo>
                  <a:pt x="1070" y="1172"/>
                </a:lnTo>
                <a:lnTo>
                  <a:pt x="1086" y="1170"/>
                </a:lnTo>
                <a:lnTo>
                  <a:pt x="1100" y="1166"/>
                </a:lnTo>
                <a:lnTo>
                  <a:pt x="1112" y="1158"/>
                </a:lnTo>
                <a:lnTo>
                  <a:pt x="1124" y="1148"/>
                </a:lnTo>
                <a:lnTo>
                  <a:pt x="1134" y="1138"/>
                </a:lnTo>
                <a:lnTo>
                  <a:pt x="1142" y="1126"/>
                </a:lnTo>
                <a:lnTo>
                  <a:pt x="1150" y="1112"/>
                </a:lnTo>
                <a:lnTo>
                  <a:pt x="1182" y="1054"/>
                </a:lnTo>
                <a:lnTo>
                  <a:pt x="1190" y="1040"/>
                </a:lnTo>
                <a:lnTo>
                  <a:pt x="1200" y="1028"/>
                </a:lnTo>
                <a:lnTo>
                  <a:pt x="1210" y="1016"/>
                </a:lnTo>
                <a:lnTo>
                  <a:pt x="1222" y="1008"/>
                </a:lnTo>
                <a:lnTo>
                  <a:pt x="1222" y="1008"/>
                </a:lnTo>
                <a:lnTo>
                  <a:pt x="1224" y="978"/>
                </a:lnTo>
                <a:lnTo>
                  <a:pt x="1224" y="954"/>
                </a:lnTo>
                <a:lnTo>
                  <a:pt x="1222" y="900"/>
                </a:lnTo>
                <a:lnTo>
                  <a:pt x="1222" y="900"/>
                </a:lnTo>
                <a:lnTo>
                  <a:pt x="1234" y="886"/>
                </a:lnTo>
                <a:lnTo>
                  <a:pt x="1246" y="874"/>
                </a:lnTo>
                <a:lnTo>
                  <a:pt x="1272" y="846"/>
                </a:lnTo>
                <a:lnTo>
                  <a:pt x="1284" y="832"/>
                </a:lnTo>
                <a:lnTo>
                  <a:pt x="1292" y="816"/>
                </a:lnTo>
                <a:lnTo>
                  <a:pt x="1300" y="796"/>
                </a:lnTo>
                <a:lnTo>
                  <a:pt x="1304" y="774"/>
                </a:lnTo>
                <a:lnTo>
                  <a:pt x="1304" y="774"/>
                </a:lnTo>
                <a:lnTo>
                  <a:pt x="1298" y="770"/>
                </a:lnTo>
                <a:lnTo>
                  <a:pt x="1292" y="770"/>
                </a:lnTo>
                <a:lnTo>
                  <a:pt x="1278" y="776"/>
                </a:lnTo>
                <a:lnTo>
                  <a:pt x="1270" y="778"/>
                </a:lnTo>
                <a:lnTo>
                  <a:pt x="1264" y="778"/>
                </a:lnTo>
                <a:lnTo>
                  <a:pt x="1258" y="776"/>
                </a:lnTo>
                <a:lnTo>
                  <a:pt x="1254" y="768"/>
                </a:lnTo>
                <a:lnTo>
                  <a:pt x="1254" y="768"/>
                </a:lnTo>
                <a:lnTo>
                  <a:pt x="1280" y="752"/>
                </a:lnTo>
                <a:lnTo>
                  <a:pt x="1310" y="734"/>
                </a:lnTo>
                <a:lnTo>
                  <a:pt x="1324" y="724"/>
                </a:lnTo>
                <a:lnTo>
                  <a:pt x="1334" y="712"/>
                </a:lnTo>
                <a:lnTo>
                  <a:pt x="1342" y="700"/>
                </a:lnTo>
                <a:lnTo>
                  <a:pt x="1344" y="694"/>
                </a:lnTo>
                <a:lnTo>
                  <a:pt x="1346" y="686"/>
                </a:lnTo>
                <a:lnTo>
                  <a:pt x="1346" y="686"/>
                </a:lnTo>
                <a:lnTo>
                  <a:pt x="1346" y="690"/>
                </a:lnTo>
                <a:lnTo>
                  <a:pt x="1346" y="690"/>
                </a:lnTo>
                <a:lnTo>
                  <a:pt x="1344" y="730"/>
                </a:lnTo>
                <a:lnTo>
                  <a:pt x="1342" y="768"/>
                </a:lnTo>
                <a:lnTo>
                  <a:pt x="1336" y="804"/>
                </a:lnTo>
                <a:lnTo>
                  <a:pt x="1328" y="842"/>
                </a:lnTo>
                <a:lnTo>
                  <a:pt x="1318" y="878"/>
                </a:lnTo>
                <a:lnTo>
                  <a:pt x="1306" y="912"/>
                </a:lnTo>
                <a:lnTo>
                  <a:pt x="1294" y="946"/>
                </a:lnTo>
                <a:lnTo>
                  <a:pt x="1278" y="980"/>
                </a:lnTo>
                <a:lnTo>
                  <a:pt x="1278" y="980"/>
                </a:lnTo>
                <a:close/>
              </a:path>
            </a:pathLst>
          </a:custGeom>
          <a:solidFill>
            <a:srgbClr val="FFFFFF"/>
          </a:solidFill>
          <a:ln w="9525">
            <a:noFill/>
            <a:round/>
          </a:ln>
          <a:effectLst>
            <a:outerShdw blurRad="50800" dist="76200" dir="2700000" algn="tl" rotWithShape="0">
              <a:prstClr val="black">
                <a:alpha val="40000"/>
              </a:prstClr>
            </a:outerShdw>
          </a:effectLst>
        </p:spPr>
        <p:txBody>
          <a:bodyPr vert="horz" wrap="square" lIns="121920" tIns="60960" rIns="121920" bIns="60960" numCol="1" anchor="t" anchorCtr="0" compatLnSpc="1"/>
          <a:lstStyle/>
          <a:p>
            <a:endParaRPr lang="zh-CN" altLang="en-US" sz="2400">
              <a:cs typeface="+mn-ea"/>
              <a:sym typeface="+mn-lt"/>
            </a:endParaRPr>
          </a:p>
        </p:txBody>
      </p:sp>
      <p:sp>
        <p:nvSpPr>
          <p:cNvPr id="13" name="椭圆 12"/>
          <p:cNvSpPr/>
          <p:nvPr/>
        </p:nvSpPr>
        <p:spPr>
          <a:xfrm>
            <a:off x="6600767" y="1502160"/>
            <a:ext cx="3853680" cy="385368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946463" y="2266712"/>
            <a:ext cx="1162288" cy="1162288"/>
          </a:xfrm>
          <a:prstGeom prst="ellipse">
            <a:avLst/>
          </a:prstGeom>
          <a:noFill/>
          <a:ln w="38100">
            <a:solidFill>
              <a:srgbClr val="3BB7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B7A8"/>
              </a:solidFill>
            </a:endParaRPr>
          </a:p>
        </p:txBody>
      </p:sp>
      <p:sp>
        <p:nvSpPr>
          <p:cNvPr id="15" name="文本框 14"/>
          <p:cNvSpPr txBox="1"/>
          <p:nvPr/>
        </p:nvSpPr>
        <p:spPr>
          <a:xfrm>
            <a:off x="7946463" y="2340024"/>
            <a:ext cx="1153886" cy="1015663"/>
          </a:xfrm>
          <a:prstGeom prst="rect">
            <a:avLst/>
          </a:prstGeom>
          <a:noFill/>
        </p:spPr>
        <p:txBody>
          <a:bodyPr wrap="square" rtlCol="0">
            <a:spAutoFit/>
          </a:bodyPr>
          <a:lstStyle/>
          <a:p>
            <a:pPr algn="ctr"/>
            <a:r>
              <a:rPr lang="en-US" altLang="zh-CN" sz="6000" dirty="0" smtClean="0">
                <a:ln w="28575">
                  <a:noFill/>
                </a:ln>
                <a:solidFill>
                  <a:srgbClr val="3BB7A8"/>
                </a:solidFill>
                <a:latin typeface="微软雅黑" panose="020B0503020204020204" pitchFamily="34" charset="-122"/>
                <a:ea typeface="微软雅黑" panose="020B0503020204020204" pitchFamily="34" charset="-122"/>
              </a:rPr>
              <a:t>03</a:t>
            </a:r>
            <a:endParaRPr lang="zh-CN" altLang="en-US" sz="6000" dirty="0">
              <a:ln w="28575">
                <a:noFill/>
              </a:ln>
              <a:solidFill>
                <a:srgbClr val="3BB7A8"/>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6047643" y="3595983"/>
            <a:ext cx="4959929" cy="461665"/>
          </a:xfrm>
          <a:prstGeom prst="rect">
            <a:avLst/>
          </a:prstGeom>
          <a:noFill/>
        </p:spPr>
        <p:txBody>
          <a:bodyPr wrap="square" rtlCol="0">
            <a:spAutoFit/>
          </a:bodyPr>
          <a:lstStyle/>
          <a:p>
            <a:pPr algn="ctr"/>
            <a:r>
              <a:rPr lang="zh-CN" altLang="en-US" sz="2400" b="1" dirty="0" smtClean="0">
                <a:solidFill>
                  <a:srgbClr val="3BB7A8"/>
                </a:solidFill>
                <a:latin typeface="微软雅黑" panose="020B0503020204020204" pitchFamily="34" charset="-122"/>
                <a:ea typeface="微软雅黑" panose="020B0503020204020204" pitchFamily="34" charset="-122"/>
              </a:rPr>
              <a:t>现有基础</a:t>
            </a:r>
            <a:endParaRPr lang="en-US" altLang="zh-CN" sz="2400" b="1" dirty="0">
              <a:solidFill>
                <a:srgbClr val="3BB7A8"/>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016554" y="4013631"/>
            <a:ext cx="5022106" cy="369332"/>
          </a:xfrm>
          <a:prstGeom prst="snip1Rect">
            <a:avLst>
              <a:gd name="adj" fmla="val 0"/>
            </a:avLst>
          </a:prstGeom>
          <a:noFill/>
          <a:ln w="28575">
            <a:noFill/>
          </a:ln>
        </p:spPr>
        <p:txBody>
          <a:bodyPr wrap="square" rtlCol="0">
            <a:spAutoFit/>
          </a:bodyPr>
          <a:lstStyle/>
          <a:p>
            <a:pPr algn="ctr"/>
            <a:r>
              <a:rPr lang="en-US" altLang="zh-CN" dirty="0">
                <a:solidFill>
                  <a:srgbClr val="3BB7A8"/>
                </a:solidFill>
                <a:latin typeface="Arial" panose="020B0604020202020204" pitchFamily="34" charset="0"/>
                <a:ea typeface="华文仿宋" panose="02010600040101010101" pitchFamily="2" charset="-122"/>
                <a:cs typeface="Arial" panose="020B0604020202020204" pitchFamily="34" charset="0"/>
              </a:rPr>
              <a:t>Existing </a:t>
            </a:r>
            <a:r>
              <a:rPr lang="en-US" altLang="zh-CN" dirty="0" smtClean="0">
                <a:solidFill>
                  <a:srgbClr val="3BB7A8"/>
                </a:solidFill>
                <a:latin typeface="Arial" panose="020B0604020202020204" pitchFamily="34" charset="0"/>
                <a:ea typeface="华文仿宋" panose="02010600040101010101" pitchFamily="2" charset="-122"/>
                <a:cs typeface="Arial" panose="020B0604020202020204" pitchFamily="34" charset="0"/>
              </a:rPr>
              <a:t>Basis</a:t>
            </a:r>
            <a:endParaRPr lang="zh-CN" altLang="en-US" dirty="0">
              <a:solidFill>
                <a:srgbClr val="3BB7A8"/>
              </a:solidFill>
              <a:latin typeface="Arial" panose="020B0604020202020204" pitchFamily="34" charset="0"/>
              <a:ea typeface="华文仿宋" panose="02010600040101010101" pitchFamily="2" charset="-122"/>
              <a:cs typeface="Arial" panose="020B0604020202020204" pitchFamily="34" charset="0"/>
            </a:endParaRPr>
          </a:p>
        </p:txBody>
      </p:sp>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p:nvSpPr>
        <p:spPr>
          <a:xfrm>
            <a:off x="0" y="0"/>
            <a:ext cx="12192000" cy="10160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0" y="6763699"/>
            <a:ext cx="12192000" cy="10160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157143" y="292272"/>
            <a:ext cx="1433406" cy="646331"/>
          </a:xfrm>
          <a:prstGeom prst="rect">
            <a:avLst/>
          </a:prstGeom>
        </p:spPr>
        <p:txBody>
          <a:bodyPr wrap="none">
            <a:spAutoFit/>
          </a:bodyPr>
          <a:lstStyle/>
          <a:p>
            <a:pPr>
              <a:lnSpc>
                <a:spcPct val="200000"/>
              </a:lnSpc>
            </a:pP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03.</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现有基础</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107415" y="908257"/>
            <a:ext cx="5022106" cy="369332"/>
          </a:xfrm>
          <a:prstGeom prst="snip1Rect">
            <a:avLst>
              <a:gd name="adj" fmla="val 0"/>
            </a:avLst>
          </a:prstGeom>
          <a:noFill/>
          <a:ln w="28575">
            <a:noFill/>
          </a:ln>
        </p:spPr>
        <p:txBody>
          <a:bodyPr wrap="square" rtlCol="0">
            <a:spAutoFit/>
          </a:bodyPr>
          <a:lstStyle/>
          <a:p>
            <a:r>
              <a:rPr lang="en-US" altLang="zh-CN" dirty="0" smtClean="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rPr>
              <a:t>                   Existing Basis</a:t>
            </a:r>
            <a:endParaRPr lang="zh-CN" altLang="en-US" dirty="0">
              <a:solidFill>
                <a:schemeClr val="tx1">
                  <a:lumMod val="75000"/>
                  <a:lumOff val="25000"/>
                </a:schemeClr>
              </a:solidFill>
              <a:latin typeface="Arial" panose="020B0604020202020204" pitchFamily="34" charset="0"/>
              <a:ea typeface="华文仿宋" panose="02010600040101010101" pitchFamily="2" charset="-122"/>
              <a:cs typeface="Arial" panose="020B0604020202020204" pitchFamily="34" charset="0"/>
            </a:endParaRPr>
          </a:p>
        </p:txBody>
      </p:sp>
      <p:sp>
        <p:nvSpPr>
          <p:cNvPr id="4" name="矩形 3"/>
          <p:cNvSpPr/>
          <p:nvPr/>
        </p:nvSpPr>
        <p:spPr>
          <a:xfrm>
            <a:off x="295834" y="1370528"/>
            <a:ext cx="11743765" cy="2083647"/>
          </a:xfrm>
          <a:prstGeom prst="rect">
            <a:avLst/>
          </a:prstGeom>
        </p:spPr>
        <p:txBody>
          <a:bodyPr wrap="square">
            <a:spAutoFit/>
          </a:bodyPr>
          <a:lstStyle/>
          <a:p>
            <a:pPr indent="276225" algn="just">
              <a:spcBef>
                <a:spcPts val="600"/>
              </a:spcBef>
              <a:spcAft>
                <a:spcPts val="0"/>
              </a:spcAft>
            </a:pPr>
            <a:r>
              <a:rPr lang="zh-CN" altLang="zh-CN" b="1" dirty="0">
                <a:latin typeface="Times New Roman" panose="02020603050405020304" pitchFamily="18" charset="0"/>
              </a:rPr>
              <a:t>（</a:t>
            </a:r>
            <a:r>
              <a:rPr lang="en-US" altLang="zh-CN" b="1" dirty="0">
                <a:latin typeface="Times New Roman" panose="02020603050405020304" pitchFamily="18" charset="0"/>
              </a:rPr>
              <a:t>1</a:t>
            </a:r>
            <a:r>
              <a:rPr lang="zh-CN" altLang="zh-CN" b="1" dirty="0">
                <a:latin typeface="Times New Roman" panose="02020603050405020304" pitchFamily="18" charset="0"/>
              </a:rPr>
              <a:t>）知识</a:t>
            </a:r>
            <a:r>
              <a:rPr lang="zh-CN" altLang="zh-CN" b="1" dirty="0" smtClean="0">
                <a:latin typeface="Times New Roman" panose="02020603050405020304" pitchFamily="18" charset="0"/>
              </a:rPr>
              <a:t>基础</a:t>
            </a:r>
            <a:endParaRPr lang="en-US" altLang="zh-CN" dirty="0" smtClean="0">
              <a:latin typeface="Times New Roman" panose="02020603050405020304" pitchFamily="18" charset="0"/>
            </a:endParaRPr>
          </a:p>
          <a:p>
            <a:pPr marL="228600" indent="-228600">
              <a:lnSpc>
                <a:spcPct val="90000"/>
              </a:lnSpc>
              <a:spcBef>
                <a:spcPts val="1000"/>
              </a:spcBef>
              <a:spcAft>
                <a:spcPts val="0"/>
              </a:spcAft>
              <a:buFont typeface="Arial" panose="020B0604020202020204" pitchFamily="34" charset="0"/>
              <a:buChar char="•"/>
            </a:pPr>
            <a:r>
              <a:rPr lang="zh-CN" altLang="zh-CN" sz="2400" dirty="0" smtClean="0">
                <a:latin typeface="仿宋" panose="02010609060101010101" pitchFamily="49" charset="-122"/>
                <a:ea typeface="仿宋" panose="02010609060101010101" pitchFamily="49" charset="-122"/>
              </a:rPr>
              <a:t>阅读</a:t>
            </a:r>
            <a:r>
              <a:rPr lang="zh-CN" altLang="zh-CN" sz="2400" dirty="0">
                <a:latin typeface="仿宋" panose="02010609060101010101" pitchFamily="49" charset="-122"/>
                <a:ea typeface="仿宋" panose="02010609060101010101" pitchFamily="49" charset="-122"/>
              </a:rPr>
              <a:t>大量的气体检测和畜禽养殖相关的文献、书籍，具备扎实的理论基础；</a:t>
            </a:r>
          </a:p>
          <a:p>
            <a:pPr marL="228600" indent="-228600">
              <a:lnSpc>
                <a:spcPct val="90000"/>
              </a:lnSpc>
              <a:spcBef>
                <a:spcPts val="1000"/>
              </a:spcBef>
              <a:buFont typeface="Arial" panose="020B0604020202020204" pitchFamily="34" charset="0"/>
              <a:buChar char="•"/>
            </a:pPr>
            <a:r>
              <a:rPr lang="zh-CN" altLang="zh-CN" sz="2400" dirty="0" smtClean="0">
                <a:latin typeface="仿宋" panose="02010609060101010101" pitchFamily="49" charset="-122"/>
                <a:ea typeface="仿宋" panose="02010609060101010101" pitchFamily="49" charset="-122"/>
              </a:rPr>
              <a:t>掌握</a:t>
            </a:r>
            <a:r>
              <a:rPr lang="zh-CN" altLang="zh-CN" sz="2400" dirty="0">
                <a:latin typeface="仿宋" panose="02010609060101010101" pitchFamily="49" charset="-122"/>
                <a:ea typeface="仿宋" panose="02010609060101010101" pitchFamily="49" charset="-122"/>
              </a:rPr>
              <a:t>单片机与各种传感器之间的通讯协议，可以准确的读取传感器传回数据；</a:t>
            </a:r>
          </a:p>
          <a:p>
            <a:pPr marL="228600" indent="-228600">
              <a:lnSpc>
                <a:spcPct val="90000"/>
              </a:lnSpc>
              <a:spcBef>
                <a:spcPts val="1000"/>
              </a:spcBef>
              <a:buFont typeface="Arial" panose="020B0604020202020204" pitchFamily="34" charset="0"/>
              <a:buChar char="•"/>
            </a:pPr>
            <a:r>
              <a:rPr lang="zh-CN" altLang="zh-CN" sz="2400" dirty="0" smtClean="0">
                <a:latin typeface="仿宋" panose="02010609060101010101" pitchFamily="49" charset="-122"/>
                <a:ea typeface="仿宋" panose="02010609060101010101" pitchFamily="49" charset="-122"/>
              </a:rPr>
              <a:t>掌握</a:t>
            </a:r>
            <a:r>
              <a:rPr lang="en-US" altLang="zh-CN" sz="2400" dirty="0">
                <a:latin typeface="仿宋" panose="02010609060101010101" pitchFamily="49" charset="-122"/>
                <a:ea typeface="仿宋" panose="02010609060101010101" pitchFamily="49" charset="-122"/>
              </a:rPr>
              <a:t>CAD</a:t>
            </a:r>
            <a:r>
              <a:rPr lang="zh-CN" altLang="zh-CN" sz="2400" dirty="0">
                <a:latin typeface="仿宋" panose="02010609060101010101" pitchFamily="49" charset="-122"/>
                <a:ea typeface="仿宋" panose="02010609060101010101" pitchFamily="49" charset="-122"/>
              </a:rPr>
              <a:t>，</a:t>
            </a:r>
            <a:r>
              <a:rPr lang="en-US" altLang="zh-CN" sz="2400" dirty="0" err="1">
                <a:latin typeface="仿宋" panose="02010609060101010101" pitchFamily="49" charset="-122"/>
                <a:ea typeface="仿宋" panose="02010609060101010101" pitchFamily="49" charset="-122"/>
              </a:rPr>
              <a:t>ArtCAM</a:t>
            </a:r>
            <a:r>
              <a:rPr lang="zh-CN" altLang="zh-CN" sz="2400" dirty="0">
                <a:latin typeface="仿宋" panose="02010609060101010101" pitchFamily="49" charset="-122"/>
                <a:ea typeface="仿宋" panose="02010609060101010101" pitchFamily="49" charset="-122"/>
              </a:rPr>
              <a:t>等软件，以及激光切割机、雕刻机与铣床的使用方法，可以自行制作携带摄像头和各种气体传感器的智能移动小车。</a:t>
            </a:r>
          </a:p>
        </p:txBody>
      </p:sp>
      <p:pic>
        <p:nvPicPr>
          <p:cNvPr id="1026" name="图片 186" descr="QQ图片2016102214434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358" y="3715606"/>
            <a:ext cx="3715548" cy="278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85" descr="QQ图片2016102214432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8282" y="3162953"/>
            <a:ext cx="2611718" cy="3470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7"/>
                                        </p:tgtEl>
                                        <p:attrNameLst>
                                          <p:attrName>style.visibility</p:attrName>
                                        </p:attrNameLst>
                                      </p:cBhvr>
                                      <p:to>
                                        <p:strVal val="visible"/>
                                      </p:to>
                                    </p:set>
                                    <p:anim calcmode="lin" valueType="num">
                                      <p:cBhvr additive="base">
                                        <p:cTn id="11" dur="500" fill="hold"/>
                                        <p:tgtEl>
                                          <p:spTgt spid="1027"/>
                                        </p:tgtEl>
                                        <p:attrNameLst>
                                          <p:attrName>ppt_x</p:attrName>
                                        </p:attrNameLst>
                                      </p:cBhvr>
                                      <p:tavLst>
                                        <p:tav tm="0">
                                          <p:val>
                                            <p:strVal val="#ppt_x"/>
                                          </p:val>
                                        </p:tav>
                                        <p:tav tm="100000">
                                          <p:val>
                                            <p:strVal val="#ppt_x"/>
                                          </p:val>
                                        </p:tav>
                                      </p:tavLst>
                                    </p:anim>
                                    <p:anim calcmode="lin" valueType="num">
                                      <p:cBhvr additive="base">
                                        <p:cTn id="12"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450</TotalTime>
  <Words>1172</Words>
  <Application>Microsoft Office PowerPoint</Application>
  <PresentationFormat>宽屏</PresentationFormat>
  <Paragraphs>110</Paragraphs>
  <Slides>20</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20</vt:i4>
      </vt:variant>
    </vt:vector>
  </HeadingPairs>
  <TitlesOfParts>
    <vt:vector size="29" baseType="lpstr">
      <vt:lpstr>仿宋</vt:lpstr>
      <vt:lpstr>华文仿宋</vt:lpstr>
      <vt:lpstr>宋体</vt:lpstr>
      <vt:lpstr>微软雅黑</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54</cp:revision>
  <dcterms:created xsi:type="dcterms:W3CDTF">2017-05-12T04:51:00Z</dcterms:created>
  <dcterms:modified xsi:type="dcterms:W3CDTF">2018-11-23T16:49:00Z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